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CC82"/>
    <a:srgbClr val="FFFF66"/>
    <a:srgbClr val="FF2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 showGuides="1">
      <p:cViewPr varScale="1">
        <p:scale>
          <a:sx n="110" d="100"/>
          <a:sy n="110" d="100"/>
        </p:scale>
        <p:origin x="118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r">
              <a:defRPr sz="1200"/>
            </a:lvl1pPr>
          </a:lstStyle>
          <a:p>
            <a:fld id="{F9ACA0B9-6146-481E-B08E-D5280213E153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41" tIns="46621" rIns="93241" bIns="4662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3"/>
          </a:xfrm>
          <a:prstGeom prst="rect">
            <a:avLst/>
          </a:prstGeom>
        </p:spPr>
        <p:txBody>
          <a:bodyPr vert="horz" lIns="93241" tIns="46621" rIns="93241" bIns="4662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r">
              <a:defRPr sz="1200"/>
            </a:lvl1pPr>
          </a:lstStyle>
          <a:p>
            <a:fld id="{ECBB72F0-065C-4E04-B415-EA9B6526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B72F0-065C-4E04-B415-EA9B652690C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8A94F-8CE8-46FD-9628-1C064E2F3F4C}" type="datetimeFigureOut">
              <a:rPr lang="en-US" smtClean="0"/>
              <a:pPr/>
              <a:t>2016-04-18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Box 107"/>
          <p:cNvSpPr txBox="1"/>
          <p:nvPr/>
        </p:nvSpPr>
        <p:spPr>
          <a:xfrm>
            <a:off x="7074528" y="4665482"/>
            <a:ext cx="137409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/>
              <a:t>StateMachine.PPTX   2016-04-19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6099245" y="4395986"/>
            <a:ext cx="23775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SETI Search State Machine</a:t>
            </a:r>
          </a:p>
        </p:txBody>
      </p:sp>
      <p:cxnSp>
        <p:nvCxnSpPr>
          <p:cNvPr id="38" name="Elbow Connector 37"/>
          <p:cNvCxnSpPr>
            <a:stCxn id="5" idx="3"/>
            <a:endCxn id="113" idx="0"/>
          </p:cNvCxnSpPr>
          <p:nvPr/>
        </p:nvCxnSpPr>
        <p:spPr>
          <a:xfrm flipV="1">
            <a:off x="3424942" y="1226336"/>
            <a:ext cx="1660620" cy="1663039"/>
          </a:xfrm>
          <a:prstGeom prst="bentConnector4">
            <a:avLst>
              <a:gd name="adj1" fmla="val 24699"/>
              <a:gd name="adj2" fmla="val 113746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/>
          <p:cNvCxnSpPr>
            <a:stCxn id="4" idx="3"/>
            <a:endCxn id="31" idx="0"/>
          </p:cNvCxnSpPr>
          <p:nvPr/>
        </p:nvCxnSpPr>
        <p:spPr>
          <a:xfrm flipV="1">
            <a:off x="1573158" y="1152966"/>
            <a:ext cx="1090828" cy="1880635"/>
          </a:xfrm>
          <a:prstGeom prst="bentConnector4">
            <a:avLst>
              <a:gd name="adj1" fmla="val 15859"/>
              <a:gd name="adj2" fmla="val 112155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Elbow Connector 158"/>
          <p:cNvCxnSpPr>
            <a:stCxn id="7" idx="3"/>
            <a:endCxn id="162" idx="0"/>
          </p:cNvCxnSpPr>
          <p:nvPr/>
        </p:nvCxnSpPr>
        <p:spPr>
          <a:xfrm flipV="1">
            <a:off x="5955338" y="1119554"/>
            <a:ext cx="1402235" cy="1997659"/>
          </a:xfrm>
          <a:prstGeom prst="bentConnector4">
            <a:avLst>
              <a:gd name="adj1" fmla="val 22082"/>
              <a:gd name="adj2" fmla="val 111443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/>
          <p:nvPr/>
        </p:nvCxnSpPr>
        <p:spPr>
          <a:xfrm rot="5400000" flipH="1">
            <a:off x="4154978" y="848986"/>
            <a:ext cx="2450706" cy="3943008"/>
          </a:xfrm>
          <a:prstGeom prst="bentConnector4">
            <a:avLst>
              <a:gd name="adj1" fmla="val -44153"/>
              <a:gd name="adj2" fmla="val 92757"/>
            </a:avLst>
          </a:prstGeom>
          <a:ln>
            <a:bevel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hape 89"/>
          <p:cNvCxnSpPr>
            <a:stCxn id="117" idx="2"/>
            <a:endCxn id="31" idx="3"/>
          </p:cNvCxnSpPr>
          <p:nvPr/>
        </p:nvCxnSpPr>
        <p:spPr>
          <a:xfrm rot="5400000" flipH="1">
            <a:off x="2595524" y="2427935"/>
            <a:ext cx="3292039" cy="1665433"/>
          </a:xfrm>
          <a:prstGeom prst="bentConnector4">
            <a:avLst>
              <a:gd name="adj1" fmla="val -6944"/>
              <a:gd name="adj2" fmla="val 83394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1" name="Group 190"/>
          <p:cNvGrpSpPr/>
          <p:nvPr/>
        </p:nvGrpSpPr>
        <p:grpSpPr>
          <a:xfrm>
            <a:off x="308792" y="866387"/>
            <a:ext cx="1212785" cy="668582"/>
            <a:chOff x="1319141" y="678613"/>
            <a:chExt cx="1212785" cy="605060"/>
          </a:xfrm>
        </p:grpSpPr>
        <p:sp>
          <p:nvSpPr>
            <p:cNvPr id="74" name="Rectangle 73"/>
            <p:cNvSpPr/>
            <p:nvPr/>
          </p:nvSpPr>
          <p:spPr>
            <a:xfrm>
              <a:off x="1319141" y="949431"/>
              <a:ext cx="1075943" cy="33424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r>
                <a:rPr lang="en-US" sz="900" b="1" dirty="0">
                  <a:solidFill>
                    <a:schemeClr val="tx1"/>
                  </a:solidFill>
                </a:rPr>
                <a:t>EnterOff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First thing</a:t>
              </a: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2056155" y="678613"/>
              <a:ext cx="4757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Off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229114" y="2775377"/>
            <a:ext cx="3850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/>
              <a:t>LfClk</a:t>
            </a:r>
            <a:endParaRPr lang="en-US" sz="800" dirty="0"/>
          </a:p>
        </p:txBody>
      </p:sp>
      <p:sp>
        <p:nvSpPr>
          <p:cNvPr id="55" name="TextBox 54"/>
          <p:cNvSpPr txBox="1"/>
          <p:nvPr/>
        </p:nvSpPr>
        <p:spPr>
          <a:xfrm>
            <a:off x="2497662" y="4142551"/>
            <a:ext cx="4219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Rt Clk</a:t>
            </a:r>
          </a:p>
        </p:txBody>
      </p:sp>
      <p:cxnSp>
        <p:nvCxnSpPr>
          <p:cNvPr id="56" name="Elbow Connector 55"/>
          <p:cNvCxnSpPr>
            <a:stCxn id="5" idx="2"/>
            <a:endCxn id="213" idx="0"/>
          </p:cNvCxnSpPr>
          <p:nvPr/>
        </p:nvCxnSpPr>
        <p:spPr>
          <a:xfrm rot="5400000">
            <a:off x="2292023" y="3770304"/>
            <a:ext cx="742399" cy="2095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245264" y="879166"/>
            <a:ext cx="1715445" cy="1408999"/>
            <a:chOff x="4262688" y="805901"/>
            <a:chExt cx="1715445" cy="1207318"/>
          </a:xfrm>
        </p:grpSpPr>
        <p:sp>
          <p:nvSpPr>
            <p:cNvPr id="113" name="Rectangle 112"/>
            <p:cNvSpPr/>
            <p:nvPr/>
          </p:nvSpPr>
          <p:spPr>
            <a:xfrm>
              <a:off x="4262688" y="1103378"/>
              <a:ext cx="1680595" cy="909841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1">
              <a:spAutoFit/>
            </a:bodyPr>
            <a:lstStyle/>
            <a:p>
              <a:pPr lvl="0"/>
              <a:r>
                <a:rPr lang="en-US" sz="900" b="1" dirty="0">
                  <a:solidFill>
                    <a:prstClr val="black"/>
                  </a:solidFill>
                </a:rPr>
                <a:t>EnterScan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Set Current Target Low Freq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ScanAppend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 SpecAna Hit Reset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Start SpecAna Running,  Capturing, Detecting and  Chirping</a:t>
              </a: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5359374" y="805901"/>
              <a:ext cx="618759" cy="369332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en-US" dirty="0"/>
                <a:t>Scan</a:t>
              </a:r>
            </a:p>
          </p:txBody>
        </p:sp>
      </p:grpSp>
      <p:sp>
        <p:nvSpPr>
          <p:cNvPr id="117" name="Rectangle 116"/>
          <p:cNvSpPr/>
          <p:nvPr/>
        </p:nvSpPr>
        <p:spPr>
          <a:xfrm>
            <a:off x="4223200" y="4433993"/>
            <a:ext cx="1702120" cy="47267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norm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ExitScan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Scan Complete</a:t>
            </a:r>
            <a:endParaRPr lang="en-US" sz="900" dirty="0"/>
          </a:p>
        </p:txBody>
      </p:sp>
      <p:cxnSp>
        <p:nvCxnSpPr>
          <p:cNvPr id="71" name="Elbow Connector 70"/>
          <p:cNvCxnSpPr>
            <a:stCxn id="7" idx="2"/>
            <a:endCxn id="117" idx="0"/>
          </p:cNvCxnSpPr>
          <p:nvPr/>
        </p:nvCxnSpPr>
        <p:spPr>
          <a:xfrm rot="5400000">
            <a:off x="4715597" y="4063271"/>
            <a:ext cx="729385" cy="12058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stCxn id="8" idx="2"/>
            <a:endCxn id="160" idx="0"/>
          </p:cNvCxnSpPr>
          <p:nvPr/>
        </p:nvCxnSpPr>
        <p:spPr>
          <a:xfrm rot="5400000">
            <a:off x="7106066" y="3232251"/>
            <a:ext cx="498691" cy="7151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113" idx="2"/>
            <a:endCxn id="7" idx="0"/>
          </p:cNvCxnSpPr>
          <p:nvPr/>
        </p:nvCxnSpPr>
        <p:spPr>
          <a:xfrm rot="16200000" flipH="1">
            <a:off x="4965114" y="2408613"/>
            <a:ext cx="241652" cy="756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31" idx="2"/>
            <a:endCxn id="5" idx="0"/>
          </p:cNvCxnSpPr>
          <p:nvPr/>
        </p:nvCxnSpPr>
        <p:spPr>
          <a:xfrm rot="16200000" flipH="1">
            <a:off x="2512977" y="2227304"/>
            <a:ext cx="302301" cy="283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stCxn id="162" idx="2"/>
            <a:endCxn id="8" idx="0"/>
          </p:cNvCxnSpPr>
          <p:nvPr/>
        </p:nvCxnSpPr>
        <p:spPr>
          <a:xfrm rot="16200000" flipH="1">
            <a:off x="7137286" y="1709172"/>
            <a:ext cx="441987" cy="1413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/>
          <p:cNvCxnSpPr>
            <a:stCxn id="74" idx="2"/>
            <a:endCxn id="4" idx="0"/>
          </p:cNvCxnSpPr>
          <p:nvPr/>
        </p:nvCxnSpPr>
        <p:spPr>
          <a:xfrm rot="5400000">
            <a:off x="464526" y="1917207"/>
            <a:ext cx="764477" cy="1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/>
          <p:cNvCxnSpPr>
            <a:stCxn id="213" idx="1"/>
            <a:endCxn id="74" idx="3"/>
          </p:cNvCxnSpPr>
          <p:nvPr/>
        </p:nvCxnSpPr>
        <p:spPr>
          <a:xfrm rot="10800000">
            <a:off x="1384736" y="1350304"/>
            <a:ext cx="448867" cy="3184663"/>
          </a:xfrm>
          <a:prstGeom prst="bentConnector3">
            <a:avLst>
              <a:gd name="adj1" fmla="val 38359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6574610" y="799308"/>
            <a:ext cx="1645745" cy="689578"/>
            <a:chOff x="6433514" y="745777"/>
            <a:chExt cx="1945248" cy="689578"/>
          </a:xfrm>
        </p:grpSpPr>
        <p:sp>
          <p:nvSpPr>
            <p:cNvPr id="208" name="TextBox 207"/>
            <p:cNvSpPr txBox="1"/>
            <p:nvPr/>
          </p:nvSpPr>
          <p:spPr>
            <a:xfrm>
              <a:off x="7836490" y="745777"/>
              <a:ext cx="5422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Hit</a:t>
              </a:r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6433514" y="1066023"/>
              <a:ext cx="1850903" cy="36933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pPr lvl="0"/>
              <a:r>
                <a:rPr lang="en-US" sz="900" b="1" dirty="0">
                  <a:solidFill>
                    <a:prstClr val="black"/>
                  </a:solidFill>
                </a:rPr>
                <a:t>EnterHit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Setup Current Hit</a:t>
              </a:r>
            </a:p>
          </p:txBody>
        </p:sp>
      </p:grpSp>
      <p:sp>
        <p:nvSpPr>
          <p:cNvPr id="213" name="Rectangle 212"/>
          <p:cNvSpPr/>
          <p:nvPr/>
        </p:nvSpPr>
        <p:spPr>
          <a:xfrm>
            <a:off x="1833602" y="4142551"/>
            <a:ext cx="1657143" cy="784830"/>
          </a:xfrm>
          <a:prstGeom prst="rect">
            <a:avLst/>
          </a:prstGeom>
          <a:solidFill>
            <a:srgbClr val="FFFF00"/>
          </a:solidFill>
          <a:ln w="190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900" b="1" dirty="0">
                <a:solidFill>
                  <a:prstClr val="black"/>
                </a:solidFill>
              </a:rPr>
              <a:t>ExitSetup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Update scan freq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Accept  False By input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Append Current Hit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Enter Off State</a:t>
            </a:r>
          </a:p>
        </p:txBody>
      </p:sp>
      <p:grpSp>
        <p:nvGrpSpPr>
          <p:cNvPr id="73" name="Group 72"/>
          <p:cNvGrpSpPr/>
          <p:nvPr/>
        </p:nvGrpSpPr>
        <p:grpSpPr>
          <a:xfrm>
            <a:off x="1919144" y="850665"/>
            <a:ext cx="1608620" cy="1225631"/>
            <a:chOff x="1901403" y="956228"/>
            <a:chExt cx="1608620" cy="1225631"/>
          </a:xfrm>
        </p:grpSpPr>
        <p:sp>
          <p:nvSpPr>
            <p:cNvPr id="31" name="Rectangle 30"/>
            <p:cNvSpPr/>
            <p:nvPr/>
          </p:nvSpPr>
          <p:spPr>
            <a:xfrm>
              <a:off x="1901403" y="1258529"/>
              <a:ext cx="1489683" cy="92333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r>
                <a:rPr lang="en-US" sz="900" dirty="0">
                  <a:solidFill>
                    <a:schemeClr val="tx1"/>
                  </a:solidFill>
                </a:rPr>
                <a:t>EnterSetup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SpecAna Hit Reset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Stop SpecAna Running,  Capturing, Detecting and  Chirping</a:t>
              </a:r>
              <a:endParaRPr lang="en-US" sz="900" dirty="0">
                <a:solidFill>
                  <a:schemeClr val="tx1"/>
                </a:solidFill>
              </a:endParaRPr>
            </a:p>
            <a:p>
              <a:pPr algn="ctr"/>
              <a:endParaRPr lang="en-US" sz="9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784760" y="956228"/>
              <a:ext cx="7252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Setup</a:t>
              </a:r>
            </a:p>
          </p:txBody>
        </p:sp>
      </p:grpSp>
      <p:sp>
        <p:nvSpPr>
          <p:cNvPr id="160" name="Rectangle 159"/>
          <p:cNvSpPr/>
          <p:nvPr/>
        </p:nvSpPr>
        <p:spPr>
          <a:xfrm>
            <a:off x="6557749" y="3485172"/>
            <a:ext cx="1588172" cy="5801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1">
            <a:norm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ExitHit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Complete Current Hit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Scan Complete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1903595" y="2378597"/>
            <a:ext cx="1602244" cy="1353413"/>
            <a:chOff x="1903595" y="2652392"/>
            <a:chExt cx="1602244" cy="1079618"/>
          </a:xfrm>
        </p:grpSpPr>
        <p:grpSp>
          <p:nvGrpSpPr>
            <p:cNvPr id="47" name="Group 46"/>
            <p:cNvGrpSpPr/>
            <p:nvPr/>
          </p:nvGrpSpPr>
          <p:grpSpPr>
            <a:xfrm>
              <a:off x="1903595" y="2652392"/>
              <a:ext cx="1602244" cy="814895"/>
              <a:chOff x="1903595" y="2652392"/>
              <a:chExt cx="1602244" cy="814895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1903595" y="2652392"/>
                <a:ext cx="1521347" cy="814895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 anchorCtr="0">
                <a:spAutoFit/>
              </a:bodyPr>
              <a:lstStyle/>
              <a:p>
                <a:r>
                  <a:rPr lang="en-US" sz="900" b="1" dirty="0">
                    <a:solidFill>
                      <a:schemeClr val="tx1"/>
                    </a:solidFill>
                  </a:rPr>
                  <a:t>ProcessSetup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update file manager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update database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Select  Const &amp;Target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Show Ra &amp; DEC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Wait for all ready</a:t>
                </a: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3064693" y="2973055"/>
                <a:ext cx="441146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/>
                  <a:t>Lft Clk</a:t>
                </a:r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>
              <a:off x="2605689" y="3525191"/>
              <a:ext cx="550211" cy="206819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US" sz="1050" dirty="0"/>
                <a:t>Rt Clk</a:t>
              </a:r>
            </a:p>
          </p:txBody>
        </p:sp>
      </p:grpSp>
      <p:sp>
        <p:nvSpPr>
          <p:cNvPr id="54" name="Rectangle 53"/>
          <p:cNvSpPr/>
          <p:nvPr/>
        </p:nvSpPr>
        <p:spPr>
          <a:xfrm>
            <a:off x="260457" y="4519277"/>
            <a:ext cx="117261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900" b="1" dirty="0">
                <a:solidFill>
                  <a:prstClr val="black"/>
                </a:solidFill>
              </a:rPr>
              <a:t>ExitOff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Exit Application</a:t>
            </a:r>
          </a:p>
        </p:txBody>
      </p:sp>
      <p:cxnSp>
        <p:nvCxnSpPr>
          <p:cNvPr id="11" name="Elbow Connector 10"/>
          <p:cNvCxnSpPr>
            <a:stCxn id="4" idx="2"/>
            <a:endCxn id="54" idx="0"/>
          </p:cNvCxnSpPr>
          <p:nvPr/>
        </p:nvCxnSpPr>
        <p:spPr>
          <a:xfrm rot="16200000" flipH="1">
            <a:off x="471003" y="4143515"/>
            <a:ext cx="751522" cy="2"/>
          </a:xfrm>
          <a:prstGeom prst="bentConnector3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20367" y="2299446"/>
            <a:ext cx="1520422" cy="1759831"/>
            <a:chOff x="120367" y="2299446"/>
            <a:chExt cx="1520422" cy="1759831"/>
          </a:xfrm>
        </p:grpSpPr>
        <p:grpSp>
          <p:nvGrpSpPr>
            <p:cNvPr id="14" name="Group 13"/>
            <p:cNvGrpSpPr/>
            <p:nvPr/>
          </p:nvGrpSpPr>
          <p:grpSpPr>
            <a:xfrm>
              <a:off x="120367" y="2299446"/>
              <a:ext cx="1452791" cy="1759831"/>
              <a:chOff x="120367" y="2299446"/>
              <a:chExt cx="1452791" cy="1759831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120367" y="2299446"/>
                <a:ext cx="1452791" cy="1468309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US" sz="900" b="1" dirty="0">
                    <a:solidFill>
                      <a:schemeClr val="tx1"/>
                    </a:solidFill>
                  </a:rPr>
                  <a:t>ProcessOff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Water continuous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Reset Alarm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Stop Capture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Database not visible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update Cont Panel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Update Skymap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Update Filemanager</a:t>
                </a:r>
              </a:p>
              <a:p>
                <a:pPr>
                  <a:buFont typeface="Arial" pitchFamily="34" charset="0"/>
                  <a:buChar char="•"/>
                </a:pPr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81077" y="3833020"/>
                <a:ext cx="533668" cy="226257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47500" lnSpcReduction="20000"/>
              </a:bodyPr>
              <a:lstStyle/>
              <a:p>
                <a:r>
                  <a:rPr lang="en-US" dirty="0"/>
                  <a:t>Rt Click</a:t>
                </a: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1199643" y="2858251"/>
              <a:ext cx="44114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/>
                <a:t>Lft Clk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914197" y="2529817"/>
            <a:ext cx="2464258" cy="1585760"/>
            <a:chOff x="3887339" y="2350821"/>
            <a:chExt cx="2464258" cy="1257906"/>
          </a:xfrm>
        </p:grpSpPr>
        <p:grpSp>
          <p:nvGrpSpPr>
            <p:cNvPr id="61" name="Group 60"/>
            <p:cNvGrpSpPr/>
            <p:nvPr/>
          </p:nvGrpSpPr>
          <p:grpSpPr>
            <a:xfrm>
              <a:off x="4190439" y="2350821"/>
              <a:ext cx="2161158" cy="1257906"/>
              <a:chOff x="3772418" y="2378578"/>
              <a:chExt cx="2370252" cy="1257906"/>
            </a:xfrm>
          </p:grpSpPr>
          <p:grpSp>
            <p:nvGrpSpPr>
              <p:cNvPr id="53" name="Group 52"/>
              <p:cNvGrpSpPr/>
              <p:nvPr/>
            </p:nvGrpSpPr>
            <p:grpSpPr>
              <a:xfrm>
                <a:off x="3772418" y="2378578"/>
                <a:ext cx="2370252" cy="931904"/>
                <a:chOff x="3761985" y="2358497"/>
                <a:chExt cx="2370252" cy="931904"/>
              </a:xfrm>
            </p:grpSpPr>
            <p:sp>
              <p:nvSpPr>
                <p:cNvPr id="7" name="Rounded Rectangle 6"/>
                <p:cNvSpPr/>
                <p:nvPr/>
              </p:nvSpPr>
              <p:spPr>
                <a:xfrm>
                  <a:off x="3761985" y="2358497"/>
                  <a:ext cx="1906198" cy="931904"/>
                </a:xfrm>
                <a:prstGeom prst="roundRect">
                  <a:avLst/>
                </a:prstGeom>
                <a:solidFill>
                  <a:srgbClr val="92D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t">
                  <a:spAutoFit/>
                </a:bodyPr>
                <a:lstStyle/>
                <a:p>
                  <a:r>
                    <a:rPr lang="en-US" sz="900" b="1" dirty="0">
                      <a:solidFill>
                        <a:schemeClr val="tx1"/>
                      </a:solidFill>
                    </a:rPr>
                    <a:t>ProcessScan</a:t>
                  </a:r>
                </a:p>
                <a:p>
                  <a:r>
                    <a:rPr lang="en-US" sz="900" dirty="0">
                      <a:solidFill>
                        <a:schemeClr val="tx1"/>
                      </a:solidFill>
                    </a:rPr>
                    <a:t>Update File Manager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chemeClr val="tx1"/>
                      </a:solidFill>
                    </a:rPr>
                    <a:t>Normal &amp; AutoScan –</a:t>
                  </a:r>
                </a:p>
                <a:p>
                  <a:pPr marL="171450" lvl="0" indent="-171450"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prstClr val="black"/>
                      </a:solidFill>
                    </a:rPr>
                    <a:t> ScanComplete, </a:t>
                  </a:r>
                </a:p>
                <a:p>
                  <a:pPr marL="171450" lvl="0" indent="-171450"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prstClr val="black"/>
                      </a:solidFill>
                    </a:rPr>
                    <a:t>Bump Receiver.</a:t>
                  </a:r>
                  <a:endParaRPr lang="en-US" sz="900" dirty="0">
                    <a:solidFill>
                      <a:schemeClr val="tx1"/>
                    </a:solidFill>
                  </a:endParaRPr>
                </a:p>
                <a:p>
                  <a:r>
                    <a:rPr lang="en-US" sz="900" dirty="0">
                      <a:solidFill>
                        <a:schemeClr val="tx1"/>
                      </a:solidFill>
                    </a:rPr>
                    <a:t>Stare &amp; Auto Stare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chemeClr val="tx1"/>
                      </a:solidFill>
                    </a:rPr>
                    <a:t>Restart SpecAna</a:t>
                  </a:r>
                </a:p>
              </p:txBody>
            </p:sp>
            <p:sp>
              <p:nvSpPr>
                <p:cNvPr id="129" name="TextBox 128"/>
                <p:cNvSpPr txBox="1"/>
                <p:nvPr/>
              </p:nvSpPr>
              <p:spPr>
                <a:xfrm>
                  <a:off x="5601987" y="2694910"/>
                  <a:ext cx="530250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dirty="0"/>
                    <a:t>Alarm</a:t>
                  </a:r>
                </a:p>
              </p:txBody>
            </p:sp>
          </p:grpSp>
          <p:sp>
            <p:nvSpPr>
              <p:cNvPr id="86" name="TextBox 85"/>
              <p:cNvSpPr txBox="1"/>
              <p:nvPr/>
            </p:nvSpPr>
            <p:spPr>
              <a:xfrm>
                <a:off x="4685595" y="3465583"/>
                <a:ext cx="998912" cy="1709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 err="1"/>
                  <a:t>Rt</a:t>
                </a:r>
                <a:r>
                  <a:rPr lang="en-US" sz="800" dirty="0"/>
                  <a:t> Clk or drop dB</a:t>
                </a:r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3887339" y="2683764"/>
              <a:ext cx="44877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800" dirty="0">
                  <a:solidFill>
                    <a:prstClr val="black"/>
                  </a:solidFill>
                </a:rPr>
                <a:t>End Scan</a:t>
              </a:r>
            </a:p>
          </p:txBody>
        </p:sp>
      </p:grpSp>
      <p:cxnSp>
        <p:nvCxnSpPr>
          <p:cNvPr id="32" name="Elbow Connector 31"/>
          <p:cNvCxnSpPr>
            <a:stCxn id="7" idx="1"/>
            <a:endCxn id="113" idx="1"/>
          </p:cNvCxnSpPr>
          <p:nvPr/>
        </p:nvCxnSpPr>
        <p:spPr>
          <a:xfrm rot="10800000" flipH="1">
            <a:off x="4217296" y="1757251"/>
            <a:ext cx="27967" cy="1359962"/>
          </a:xfrm>
          <a:prstGeom prst="bentConnector3">
            <a:avLst>
              <a:gd name="adj1" fmla="val -817392"/>
            </a:avLst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lbow Connector 5"/>
          <p:cNvCxnSpPr>
            <a:stCxn id="8" idx="3"/>
            <a:endCxn id="8" idx="0"/>
          </p:cNvCxnSpPr>
          <p:nvPr/>
        </p:nvCxnSpPr>
        <p:spPr>
          <a:xfrm flipH="1" flipV="1">
            <a:off x="7358986" y="1930873"/>
            <a:ext cx="808463" cy="527804"/>
          </a:xfrm>
          <a:prstGeom prst="bentConnector4">
            <a:avLst>
              <a:gd name="adj1" fmla="val -28276"/>
              <a:gd name="adj2" fmla="val 143312"/>
            </a:avLst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6550523" y="1930873"/>
            <a:ext cx="1674780" cy="1401632"/>
            <a:chOff x="6550523" y="1930873"/>
            <a:chExt cx="1674780" cy="1401632"/>
          </a:xfrm>
        </p:grpSpPr>
        <p:grpSp>
          <p:nvGrpSpPr>
            <p:cNvPr id="41" name="Group 40"/>
            <p:cNvGrpSpPr/>
            <p:nvPr/>
          </p:nvGrpSpPr>
          <p:grpSpPr>
            <a:xfrm>
              <a:off x="6550523" y="1930873"/>
              <a:ext cx="1616926" cy="1401632"/>
              <a:chOff x="6376584" y="1930873"/>
              <a:chExt cx="1946682" cy="1401632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6376584" y="1930873"/>
                <a:ext cx="1946682" cy="1055608"/>
              </a:xfrm>
              <a:prstGeom prst="round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spAutoFit/>
              </a:bodyPr>
              <a:lstStyle/>
              <a:p>
                <a:r>
                  <a:rPr lang="en-US" sz="1000" b="1" dirty="0">
                    <a:solidFill>
                      <a:schemeClr val="tx1"/>
                    </a:solidFill>
                  </a:rPr>
                  <a:t>ProcessHit</a:t>
                </a:r>
              </a:p>
              <a:p>
                <a:r>
                  <a:rPr lang="en-US" sz="1000" b="1" dirty="0">
                    <a:solidFill>
                      <a:schemeClr val="tx1"/>
                    </a:solidFill>
                  </a:rPr>
                  <a:t>If SpecAna Paused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Start Capture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Append SETIData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inc  Scan.Hits, bump receiver,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7295135" y="3059632"/>
                <a:ext cx="670979" cy="272873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77500" lnSpcReduction="20000"/>
              </a:bodyPr>
              <a:lstStyle/>
              <a:p>
                <a:r>
                  <a:rPr lang="en-US" sz="900" dirty="0" err="1"/>
                  <a:t>Rt</a:t>
                </a:r>
                <a:r>
                  <a:rPr lang="en-US" sz="900" dirty="0"/>
                  <a:t> Clk or drop dB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7388851" y="2358650"/>
              <a:ext cx="836452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700" dirty="0"/>
                <a:t>Next SETI Data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headEnd type="none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9603</TotalTime>
  <Words>173</Words>
  <Application>Microsoft Office PowerPoint</Application>
  <PresentationFormat>On-screen Show (4:3)</PresentationFormat>
  <Paragraphs>68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Brown</dc:creator>
  <cp:lastModifiedBy>James Brown</cp:lastModifiedBy>
  <cp:revision>649</cp:revision>
  <cp:lastPrinted>2015-12-21T14:58:28Z</cp:lastPrinted>
  <dcterms:created xsi:type="dcterms:W3CDTF">2012-02-01T16:06:24Z</dcterms:created>
  <dcterms:modified xsi:type="dcterms:W3CDTF">2016-04-19T05:46:03Z</dcterms:modified>
</cp:coreProperties>
</file>