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CC82"/>
    <a:srgbClr val="FFFF66"/>
    <a:srgbClr val="FF2D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Objects="1" showGuides="1">
      <p:cViewPr varScale="1">
        <p:scale>
          <a:sx n="77" d="100"/>
          <a:sy n="77" d="100"/>
        </p:scale>
        <p:origin x="187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3241" tIns="46621" rIns="93241" bIns="4662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3241" tIns="46621" rIns="93241" bIns="46621" rtlCol="0"/>
          <a:lstStyle>
            <a:lvl1pPr algn="r">
              <a:defRPr sz="1200"/>
            </a:lvl1pPr>
          </a:lstStyle>
          <a:p>
            <a:fld id="{F9ACA0B9-6146-481E-B08E-D5280213E153}" type="datetimeFigureOut">
              <a:rPr lang="en-US" smtClean="0"/>
              <a:pPr/>
              <a:t>2015-12-21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41" tIns="46621" rIns="93241" bIns="4662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3"/>
          </a:xfrm>
          <a:prstGeom prst="rect">
            <a:avLst/>
          </a:prstGeom>
        </p:spPr>
        <p:txBody>
          <a:bodyPr vert="horz" lIns="93241" tIns="46621" rIns="93241" bIns="4662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3241" tIns="46621" rIns="93241" bIns="4662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3241" tIns="46621" rIns="93241" bIns="46621" rtlCol="0" anchor="b"/>
          <a:lstStyle>
            <a:lvl1pPr algn="r">
              <a:defRPr sz="1200"/>
            </a:lvl1pPr>
          </a:lstStyle>
          <a:p>
            <a:fld id="{ECBB72F0-065C-4E04-B415-EA9B652690C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BB72F0-065C-4E04-B415-EA9B652690C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2015-12-21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2015-12-21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2015-12-21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2015-12-21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2015-12-21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2015-12-21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2015-12-21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2015-12-21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2015-12-21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2015-12-21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2015-12-21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8A94F-8CE8-46FD-9628-1C064E2F3F4C}" type="datetimeFigureOut">
              <a:rPr lang="en-US" smtClean="0"/>
              <a:pPr/>
              <a:t>2015-12-21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Box 57"/>
          <p:cNvSpPr txBox="1"/>
          <p:nvPr/>
        </p:nvSpPr>
        <p:spPr>
          <a:xfrm rot="10603978" flipV="1">
            <a:off x="941297" y="653407"/>
            <a:ext cx="388248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i="1" dirty="0" smtClean="0"/>
              <a:t>Init</a:t>
            </a:r>
            <a:endParaRPr lang="en-US" sz="1200" i="1" dirty="0"/>
          </a:p>
        </p:txBody>
      </p:sp>
      <p:sp>
        <p:nvSpPr>
          <p:cNvPr id="108" name="TextBox 107"/>
          <p:cNvSpPr txBox="1"/>
          <p:nvPr/>
        </p:nvSpPr>
        <p:spPr>
          <a:xfrm>
            <a:off x="7265128" y="4827353"/>
            <a:ext cx="141897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dirty="0" smtClean="0"/>
              <a:t>StateMachine.PPTX   2015-10-23</a:t>
            </a:r>
            <a:endParaRPr lang="en-US" sz="700" dirty="0"/>
          </a:p>
        </p:txBody>
      </p:sp>
      <p:sp>
        <p:nvSpPr>
          <p:cNvPr id="161" name="TextBox 160"/>
          <p:cNvSpPr txBox="1"/>
          <p:nvPr/>
        </p:nvSpPr>
        <p:spPr>
          <a:xfrm>
            <a:off x="5740914" y="4538841"/>
            <a:ext cx="29345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SETI Search State Machine</a:t>
            </a:r>
            <a:endParaRPr lang="en-US" sz="2000" dirty="0">
              <a:solidFill>
                <a:srgbClr val="0070C0"/>
              </a:solidFill>
            </a:endParaRPr>
          </a:p>
        </p:txBody>
      </p:sp>
      <p:cxnSp>
        <p:nvCxnSpPr>
          <p:cNvPr id="38" name="Elbow Connector 37"/>
          <p:cNvCxnSpPr>
            <a:stCxn id="5" idx="3"/>
            <a:endCxn id="113" idx="1"/>
          </p:cNvCxnSpPr>
          <p:nvPr/>
        </p:nvCxnSpPr>
        <p:spPr>
          <a:xfrm flipV="1">
            <a:off x="3424942" y="2246343"/>
            <a:ext cx="382399" cy="916827"/>
          </a:xfrm>
          <a:prstGeom prst="bentConnector3">
            <a:avLst>
              <a:gd name="adj1" fmla="val 50000"/>
            </a:avLst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Elbow Connector 139"/>
          <p:cNvCxnSpPr>
            <a:stCxn id="4" idx="3"/>
            <a:endCxn id="31" idx="0"/>
          </p:cNvCxnSpPr>
          <p:nvPr/>
        </p:nvCxnSpPr>
        <p:spPr>
          <a:xfrm flipV="1">
            <a:off x="1580680" y="1150541"/>
            <a:ext cx="1083783" cy="1348137"/>
          </a:xfrm>
          <a:prstGeom prst="bentConnector4">
            <a:avLst>
              <a:gd name="adj1" fmla="val 15637"/>
              <a:gd name="adj2" fmla="val 116957"/>
            </a:avLst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Elbow Connector 158"/>
          <p:cNvCxnSpPr>
            <a:stCxn id="7" idx="3"/>
            <a:endCxn id="162" idx="1"/>
          </p:cNvCxnSpPr>
          <p:nvPr/>
        </p:nvCxnSpPr>
        <p:spPr>
          <a:xfrm flipV="1">
            <a:off x="5746419" y="1250689"/>
            <a:ext cx="687095" cy="2272303"/>
          </a:xfrm>
          <a:prstGeom prst="bentConnector3">
            <a:avLst>
              <a:gd name="adj1" fmla="val 60889"/>
            </a:avLst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hape 80"/>
          <p:cNvCxnSpPr>
            <a:stCxn id="160" idx="2"/>
            <a:endCxn id="113" idx="3"/>
          </p:cNvCxnSpPr>
          <p:nvPr/>
        </p:nvCxnSpPr>
        <p:spPr>
          <a:xfrm rot="5400000" flipH="1">
            <a:off x="5805034" y="2124744"/>
            <a:ext cx="1431950" cy="1675148"/>
          </a:xfrm>
          <a:prstGeom prst="bentConnector4">
            <a:avLst>
              <a:gd name="adj1" fmla="val -15964"/>
              <a:gd name="adj2" fmla="val 82526"/>
            </a:avLst>
          </a:prstGeom>
          <a:ln>
            <a:bevel/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hape 89"/>
          <p:cNvCxnSpPr/>
          <p:nvPr/>
        </p:nvCxnSpPr>
        <p:spPr>
          <a:xfrm rot="10800000">
            <a:off x="3368341" y="1619550"/>
            <a:ext cx="381517" cy="3050169"/>
          </a:xfrm>
          <a:prstGeom prst="bentConnector3">
            <a:avLst>
              <a:gd name="adj1" fmla="val 50000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>
            <a:stCxn id="75" idx="2"/>
            <a:endCxn id="46" idx="0"/>
          </p:cNvCxnSpPr>
          <p:nvPr/>
        </p:nvCxnSpPr>
        <p:spPr>
          <a:xfrm rot="5400000">
            <a:off x="682179" y="4309041"/>
            <a:ext cx="343093" cy="4941"/>
          </a:xfrm>
          <a:prstGeom prst="bentConnector3">
            <a:avLst>
              <a:gd name="adj1" fmla="val 50000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590605" y="4483058"/>
            <a:ext cx="5212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Close</a:t>
            </a:r>
            <a:endParaRPr lang="en-US" sz="1200" dirty="0"/>
          </a:p>
        </p:txBody>
      </p:sp>
      <p:sp>
        <p:nvSpPr>
          <p:cNvPr id="4" name="Rounded Rectangle 3"/>
          <p:cNvSpPr/>
          <p:nvPr/>
        </p:nvSpPr>
        <p:spPr>
          <a:xfrm>
            <a:off x="127889" y="1695720"/>
            <a:ext cx="1452791" cy="1605915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lang="en-US" sz="900" b="1" dirty="0" smtClean="0">
                <a:solidFill>
                  <a:schemeClr val="tx1"/>
                </a:solidFill>
              </a:rPr>
              <a:t>Process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Water continuous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Reset Alarm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Stop Capture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err="1" smtClean="0">
                <a:solidFill>
                  <a:schemeClr val="tx1"/>
                </a:solidFill>
              </a:rPr>
              <a:t>SpecAna,Water</a:t>
            </a:r>
            <a:endParaRPr lang="en-US" sz="900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Database not visible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update Cont Panel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Update Skymap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Update Filemanager</a:t>
            </a:r>
          </a:p>
          <a:p>
            <a:pPr>
              <a:buFont typeface="Arial" pitchFamily="34" charset="0"/>
              <a:buChar char="•"/>
            </a:pPr>
            <a:endParaRPr lang="en-US" sz="900" dirty="0" smtClean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653509" y="3886049"/>
            <a:ext cx="405371" cy="25391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sz="1050" dirty="0" smtClean="0"/>
              <a:t>Exit</a:t>
            </a:r>
            <a:endParaRPr lang="en-US" sz="1050" dirty="0"/>
          </a:p>
        </p:txBody>
      </p:sp>
      <p:grpSp>
        <p:nvGrpSpPr>
          <p:cNvPr id="191" name="Group 190"/>
          <p:cNvGrpSpPr/>
          <p:nvPr/>
        </p:nvGrpSpPr>
        <p:grpSpPr>
          <a:xfrm>
            <a:off x="308792" y="792227"/>
            <a:ext cx="1176961" cy="750251"/>
            <a:chOff x="1319141" y="639794"/>
            <a:chExt cx="1176961" cy="678969"/>
          </a:xfrm>
        </p:grpSpPr>
        <p:sp>
          <p:nvSpPr>
            <p:cNvPr id="74" name="Rectangle 73"/>
            <p:cNvSpPr/>
            <p:nvPr/>
          </p:nvSpPr>
          <p:spPr>
            <a:xfrm>
              <a:off x="1319141" y="949431"/>
              <a:ext cx="1075943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 anchorCtr="0">
              <a:spAutoFit/>
            </a:bodyPr>
            <a:lstStyle/>
            <a:p>
              <a:r>
                <a:rPr lang="en-US" sz="900" b="1" dirty="0" smtClean="0">
                  <a:solidFill>
                    <a:schemeClr val="tx1"/>
                  </a:solidFill>
                </a:rPr>
                <a:t>Enter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900" dirty="0" smtClean="0">
                  <a:solidFill>
                    <a:schemeClr val="tx1"/>
                  </a:solidFill>
                </a:rPr>
                <a:t>First thing</a:t>
              </a:r>
              <a:endParaRPr lang="en-US" sz="900" dirty="0">
                <a:solidFill>
                  <a:schemeClr val="tx1"/>
                </a:solidFill>
              </a:endParaRPr>
            </a:p>
          </p:txBody>
        </p:sp>
        <p:sp>
          <p:nvSpPr>
            <p:cNvPr id="209" name="TextBox 208"/>
            <p:cNvSpPr txBox="1"/>
            <p:nvPr/>
          </p:nvSpPr>
          <p:spPr>
            <a:xfrm>
              <a:off x="2020331" y="639794"/>
              <a:ext cx="4757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Off</a:t>
              </a:r>
              <a:endParaRPr lang="en-US" dirty="0"/>
            </a:p>
          </p:txBody>
        </p:sp>
      </p:grpSp>
      <p:cxnSp>
        <p:nvCxnSpPr>
          <p:cNvPr id="48" name="Elbow Connector 47"/>
          <p:cNvCxnSpPr>
            <a:stCxn id="4" idx="2"/>
            <a:endCxn id="75" idx="0"/>
          </p:cNvCxnSpPr>
          <p:nvPr/>
        </p:nvCxnSpPr>
        <p:spPr>
          <a:xfrm rot="16200000" flipH="1">
            <a:off x="563033" y="3592887"/>
            <a:ext cx="584414" cy="1910"/>
          </a:xfrm>
          <a:prstGeom prst="bentConnector3">
            <a:avLst>
              <a:gd name="adj1" fmla="val 50000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789655" y="3364121"/>
            <a:ext cx="4219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Rt Clk</a:t>
            </a:r>
            <a:endParaRPr lang="en-US" sz="800" dirty="0"/>
          </a:p>
        </p:txBody>
      </p:sp>
      <p:sp>
        <p:nvSpPr>
          <p:cNvPr id="127" name="TextBox 126"/>
          <p:cNvSpPr txBox="1"/>
          <p:nvPr/>
        </p:nvSpPr>
        <p:spPr>
          <a:xfrm>
            <a:off x="2562259" y="2143814"/>
            <a:ext cx="44114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Lft Clk</a:t>
            </a:r>
            <a:endParaRPr lang="en-US" sz="800" dirty="0"/>
          </a:p>
        </p:txBody>
      </p:sp>
      <p:sp>
        <p:nvSpPr>
          <p:cNvPr id="55" name="TextBox 54"/>
          <p:cNvSpPr txBox="1"/>
          <p:nvPr/>
        </p:nvSpPr>
        <p:spPr>
          <a:xfrm>
            <a:off x="2497662" y="4142551"/>
            <a:ext cx="4219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Rt Clk</a:t>
            </a:r>
            <a:endParaRPr lang="en-US" sz="800" dirty="0"/>
          </a:p>
        </p:txBody>
      </p:sp>
      <p:cxnSp>
        <p:nvCxnSpPr>
          <p:cNvPr id="56" name="Elbow Connector 55"/>
          <p:cNvCxnSpPr>
            <a:stCxn id="5" idx="2"/>
            <a:endCxn id="213" idx="0"/>
          </p:cNvCxnSpPr>
          <p:nvPr/>
        </p:nvCxnSpPr>
        <p:spPr>
          <a:xfrm rot="5400000">
            <a:off x="2428921" y="3907202"/>
            <a:ext cx="468603" cy="2095"/>
          </a:xfrm>
          <a:prstGeom prst="bentConnector3">
            <a:avLst>
              <a:gd name="adj1" fmla="val 50000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ounded Rectangle 4"/>
          <p:cNvSpPr/>
          <p:nvPr/>
        </p:nvSpPr>
        <p:spPr>
          <a:xfrm>
            <a:off x="1903595" y="2652392"/>
            <a:ext cx="1521347" cy="102155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r>
              <a:rPr lang="en-US" sz="900" b="1" dirty="0" smtClean="0">
                <a:solidFill>
                  <a:schemeClr val="tx1"/>
                </a:solidFill>
              </a:rPr>
              <a:t>Process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 update file manager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update database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Select  Const &amp;Target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Show Ra &amp; DEC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Show SpecAna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3217370" y="2973055"/>
            <a:ext cx="44114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Lft Clk</a:t>
            </a:r>
            <a:endParaRPr lang="en-US" sz="800" dirty="0"/>
          </a:p>
        </p:txBody>
      </p:sp>
      <p:sp>
        <p:nvSpPr>
          <p:cNvPr id="113" name="Rectangle 112"/>
          <p:cNvSpPr/>
          <p:nvPr/>
        </p:nvSpPr>
        <p:spPr>
          <a:xfrm>
            <a:off x="3807341" y="1853928"/>
            <a:ext cx="1876094" cy="78483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1">
            <a:spAutoFit/>
          </a:bodyPr>
          <a:lstStyle/>
          <a:p>
            <a:pPr lvl="0"/>
            <a:r>
              <a:rPr lang="en-US" sz="900" b="1" dirty="0">
                <a:solidFill>
                  <a:prstClr val="black"/>
                </a:solidFill>
              </a:rPr>
              <a:t>Enter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prstClr val="black"/>
                </a:solidFill>
              </a:rPr>
              <a:t>Append </a:t>
            </a:r>
            <a:r>
              <a:rPr lang="en-US" sz="900" dirty="0">
                <a:solidFill>
                  <a:prstClr val="black"/>
                </a:solidFill>
              </a:rPr>
              <a:t>Current Scan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prstClr val="black"/>
                </a:solidFill>
              </a:rPr>
              <a:t>Start Waterfall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prstClr val="black"/>
                </a:solidFill>
              </a:rPr>
              <a:t>Set Current Target Low </a:t>
            </a:r>
            <a:r>
              <a:rPr lang="en-US" sz="900" dirty="0" smtClean="0">
                <a:solidFill>
                  <a:prstClr val="black"/>
                </a:solidFill>
              </a:rPr>
              <a:t>Freq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prstClr val="black"/>
                </a:solidFill>
              </a:rPr>
              <a:t>Start Capture</a:t>
            </a:r>
            <a:endParaRPr lang="en-US" sz="900" dirty="0">
              <a:solidFill>
                <a:prstClr val="black"/>
              </a:solidFill>
            </a:endParaRPr>
          </a:p>
        </p:txBody>
      </p:sp>
      <p:sp>
        <p:nvSpPr>
          <p:cNvPr id="207" name="TextBox 206"/>
          <p:cNvSpPr txBox="1"/>
          <p:nvPr/>
        </p:nvSpPr>
        <p:spPr>
          <a:xfrm>
            <a:off x="4984349" y="1561541"/>
            <a:ext cx="618759" cy="369332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dirty="0" smtClean="0"/>
              <a:t>Scan</a:t>
            </a:r>
            <a:endParaRPr lang="en-US" dirty="0"/>
          </a:p>
        </p:txBody>
      </p:sp>
      <p:sp>
        <p:nvSpPr>
          <p:cNvPr id="117" name="Rectangle 116"/>
          <p:cNvSpPr/>
          <p:nvPr/>
        </p:nvSpPr>
        <p:spPr>
          <a:xfrm>
            <a:off x="3790821" y="4375145"/>
            <a:ext cx="1909130" cy="574459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normAutofit/>
          </a:bodyPr>
          <a:lstStyle/>
          <a:p>
            <a:r>
              <a:rPr lang="en-US" sz="900" dirty="0" smtClean="0">
                <a:solidFill>
                  <a:schemeClr val="tx1"/>
                </a:solidFill>
              </a:rPr>
              <a:t>Exit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Add End Scan time/Freq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Edit Current Scan</a:t>
            </a:r>
            <a:endParaRPr lang="en-US" sz="900" dirty="0"/>
          </a:p>
        </p:txBody>
      </p:sp>
      <p:sp>
        <p:nvSpPr>
          <p:cNvPr id="86" name="TextBox 85"/>
          <p:cNvSpPr txBox="1"/>
          <p:nvPr/>
        </p:nvSpPr>
        <p:spPr>
          <a:xfrm>
            <a:off x="4606582" y="4200900"/>
            <a:ext cx="9129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Right or Left Clk</a:t>
            </a:r>
            <a:endParaRPr lang="en-US" sz="800" dirty="0"/>
          </a:p>
        </p:txBody>
      </p:sp>
      <p:sp>
        <p:nvSpPr>
          <p:cNvPr id="7" name="Rounded Rectangle 6"/>
          <p:cNvSpPr/>
          <p:nvPr/>
        </p:nvSpPr>
        <p:spPr>
          <a:xfrm>
            <a:off x="3744354" y="2858980"/>
            <a:ext cx="2002065" cy="132802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spAutoFit/>
          </a:bodyPr>
          <a:lstStyle/>
          <a:p>
            <a:r>
              <a:rPr lang="en-US" sz="900" b="1" dirty="0" smtClean="0">
                <a:solidFill>
                  <a:schemeClr val="tx1"/>
                </a:solidFill>
              </a:rPr>
              <a:t>Process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Start Chirp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Restart Chirp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Update CCP &amp; File Manager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Normal &amp; AutoScan - Bump Receiver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Stare &amp; AutoStare – unPause SpecAna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5660191" y="3344250"/>
            <a:ext cx="6029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Alarm</a:t>
            </a:r>
          </a:p>
          <a:p>
            <a:r>
              <a:rPr lang="en-US" sz="800" dirty="0" smtClean="0"/>
              <a:t>Detected</a:t>
            </a:r>
            <a:endParaRPr lang="en-US" sz="800" dirty="0"/>
          </a:p>
        </p:txBody>
      </p:sp>
      <p:sp>
        <p:nvSpPr>
          <p:cNvPr id="8" name="Rounded Rectangle 7"/>
          <p:cNvSpPr/>
          <p:nvPr/>
        </p:nvSpPr>
        <p:spPr>
          <a:xfrm>
            <a:off x="6385240" y="1777756"/>
            <a:ext cx="1946682" cy="90237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spAutoFit/>
          </a:bodyPr>
          <a:lstStyle/>
          <a:p>
            <a:r>
              <a:rPr lang="en-US" sz="1000" b="1" dirty="0" smtClean="0">
                <a:solidFill>
                  <a:schemeClr val="tx1"/>
                </a:solidFill>
              </a:rPr>
              <a:t>Process</a:t>
            </a:r>
          </a:p>
          <a:p>
            <a:r>
              <a:rPr lang="en-US" sz="1000" b="1" dirty="0" smtClean="0">
                <a:solidFill>
                  <a:schemeClr val="tx1"/>
                </a:solidFill>
              </a:rPr>
              <a:t>If SpecAna Paused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Start Capture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Append SETIData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inc  Scan.Hits, bump receiver,</a:t>
            </a:r>
          </a:p>
        </p:txBody>
      </p:sp>
      <p:cxnSp>
        <p:nvCxnSpPr>
          <p:cNvPr id="71" name="Elbow Connector 70"/>
          <p:cNvCxnSpPr>
            <a:stCxn id="7" idx="2"/>
            <a:endCxn id="117" idx="0"/>
          </p:cNvCxnSpPr>
          <p:nvPr/>
        </p:nvCxnSpPr>
        <p:spPr>
          <a:xfrm rot="5400000">
            <a:off x="4651316" y="4281074"/>
            <a:ext cx="188142" cy="1"/>
          </a:xfrm>
          <a:prstGeom prst="bentConnector3">
            <a:avLst>
              <a:gd name="adj1" fmla="val 50000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Elbow Connector 81"/>
          <p:cNvCxnSpPr>
            <a:stCxn id="8" idx="2"/>
            <a:endCxn id="160" idx="0"/>
          </p:cNvCxnSpPr>
          <p:nvPr/>
        </p:nvCxnSpPr>
        <p:spPr>
          <a:xfrm rot="16200000" flipH="1">
            <a:off x="7252890" y="2785822"/>
            <a:ext cx="211385" cy="2"/>
          </a:xfrm>
          <a:prstGeom prst="bentConnector3">
            <a:avLst>
              <a:gd name="adj1" fmla="val 50000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Elbow Connector 51"/>
          <p:cNvCxnSpPr>
            <a:stCxn id="113" idx="2"/>
            <a:endCxn id="7" idx="0"/>
          </p:cNvCxnSpPr>
          <p:nvPr/>
        </p:nvCxnSpPr>
        <p:spPr>
          <a:xfrm rot="5400000">
            <a:off x="4635277" y="2748869"/>
            <a:ext cx="220222" cy="1"/>
          </a:xfrm>
          <a:prstGeom prst="bentConnector3">
            <a:avLst>
              <a:gd name="adj1" fmla="val 50000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Elbow Connector 88"/>
          <p:cNvCxnSpPr>
            <a:stCxn id="31" idx="2"/>
            <a:endCxn id="5" idx="0"/>
          </p:cNvCxnSpPr>
          <p:nvPr/>
        </p:nvCxnSpPr>
        <p:spPr>
          <a:xfrm rot="5400000">
            <a:off x="2375106" y="2363034"/>
            <a:ext cx="578521" cy="194"/>
          </a:xfrm>
          <a:prstGeom prst="bentConnector3">
            <a:avLst>
              <a:gd name="adj1" fmla="val 50000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Elbow Connector 98"/>
          <p:cNvCxnSpPr>
            <a:stCxn id="162" idx="2"/>
            <a:endCxn id="8" idx="0"/>
          </p:cNvCxnSpPr>
          <p:nvPr/>
        </p:nvCxnSpPr>
        <p:spPr>
          <a:xfrm rot="5400000">
            <a:off x="7187574" y="1606363"/>
            <a:ext cx="342401" cy="385"/>
          </a:xfrm>
          <a:prstGeom prst="bentConnector3">
            <a:avLst>
              <a:gd name="adj1" fmla="val 50000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Elbow Connector 133"/>
          <p:cNvCxnSpPr>
            <a:stCxn id="74" idx="2"/>
            <a:endCxn id="4" idx="0"/>
          </p:cNvCxnSpPr>
          <p:nvPr/>
        </p:nvCxnSpPr>
        <p:spPr>
          <a:xfrm rot="16200000" flipH="1">
            <a:off x="773903" y="1615338"/>
            <a:ext cx="153242" cy="7521"/>
          </a:xfrm>
          <a:prstGeom prst="bentConnector3">
            <a:avLst>
              <a:gd name="adj1" fmla="val 50000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Elbow Connector 138"/>
          <p:cNvCxnSpPr>
            <a:stCxn id="213" idx="1"/>
            <a:endCxn id="74" idx="3"/>
          </p:cNvCxnSpPr>
          <p:nvPr/>
        </p:nvCxnSpPr>
        <p:spPr>
          <a:xfrm rot="10800000">
            <a:off x="1384736" y="1338426"/>
            <a:ext cx="448867" cy="3196541"/>
          </a:xfrm>
          <a:prstGeom prst="bentConnector3">
            <a:avLst>
              <a:gd name="adj1" fmla="val 36047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6515465" y="3747036"/>
            <a:ext cx="84350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Left or Right Clk</a:t>
            </a:r>
            <a:endParaRPr lang="en-US" sz="800" dirty="0"/>
          </a:p>
        </p:txBody>
      </p:sp>
      <p:sp>
        <p:nvSpPr>
          <p:cNvPr id="208" name="TextBox 207"/>
          <p:cNvSpPr txBox="1"/>
          <p:nvPr/>
        </p:nvSpPr>
        <p:spPr>
          <a:xfrm>
            <a:off x="7770069" y="710157"/>
            <a:ext cx="458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Hit</a:t>
            </a:r>
            <a:endParaRPr lang="en-US" dirty="0"/>
          </a:p>
        </p:txBody>
      </p:sp>
      <p:sp>
        <p:nvSpPr>
          <p:cNvPr id="162" name="Rectangle 161"/>
          <p:cNvSpPr/>
          <p:nvPr/>
        </p:nvSpPr>
        <p:spPr>
          <a:xfrm>
            <a:off x="6433514" y="1066023"/>
            <a:ext cx="1850903" cy="3693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lvl="0"/>
            <a:r>
              <a:rPr lang="en-US" sz="900" b="1" dirty="0">
                <a:solidFill>
                  <a:prstClr val="black"/>
                </a:solidFill>
              </a:rPr>
              <a:t>Enter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prstClr val="black"/>
                </a:solidFill>
              </a:rPr>
              <a:t>Append </a:t>
            </a:r>
            <a:r>
              <a:rPr lang="en-US" sz="900" dirty="0">
                <a:solidFill>
                  <a:prstClr val="black"/>
                </a:solidFill>
              </a:rPr>
              <a:t>Current </a:t>
            </a:r>
            <a:r>
              <a:rPr lang="en-US" sz="900" dirty="0" smtClean="0">
                <a:solidFill>
                  <a:prstClr val="black"/>
                </a:solidFill>
              </a:rPr>
              <a:t>Hit</a:t>
            </a:r>
          </a:p>
        </p:txBody>
      </p:sp>
      <p:sp>
        <p:nvSpPr>
          <p:cNvPr id="160" name="Rectangle 159"/>
          <p:cNvSpPr/>
          <p:nvPr/>
        </p:nvSpPr>
        <p:spPr>
          <a:xfrm>
            <a:off x="6385242" y="2891516"/>
            <a:ext cx="1946682" cy="78677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1">
            <a:normAutofit/>
          </a:bodyPr>
          <a:lstStyle/>
          <a:p>
            <a:r>
              <a:rPr lang="en-US" sz="900" dirty="0" smtClean="0">
                <a:solidFill>
                  <a:schemeClr val="tx1"/>
                </a:solidFill>
              </a:rPr>
              <a:t>Exit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Complete Current Hit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Edit Current Scan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Edit Current Hit</a:t>
            </a:r>
          </a:p>
          <a:p>
            <a:pPr algn="ctr"/>
            <a:endParaRPr lang="en-US" dirty="0"/>
          </a:p>
        </p:txBody>
      </p:sp>
      <p:sp>
        <p:nvSpPr>
          <p:cNvPr id="104" name="TextBox 103"/>
          <p:cNvSpPr txBox="1"/>
          <p:nvPr/>
        </p:nvSpPr>
        <p:spPr>
          <a:xfrm>
            <a:off x="6380498" y="5678193"/>
            <a:ext cx="18473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endParaRPr lang="en-US" sz="900" dirty="0">
              <a:solidFill>
                <a:prstClr val="black"/>
              </a:solidFill>
            </a:endParaRPr>
          </a:p>
        </p:txBody>
      </p:sp>
      <p:sp>
        <p:nvSpPr>
          <p:cNvPr id="206" name="TextBox 205"/>
          <p:cNvSpPr txBox="1"/>
          <p:nvPr/>
        </p:nvSpPr>
        <p:spPr>
          <a:xfrm>
            <a:off x="2638732" y="1078410"/>
            <a:ext cx="7252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Setup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1919621" y="1150541"/>
            <a:ext cx="1489683" cy="92333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r>
              <a:rPr lang="en-US" sz="900" dirty="0" smtClean="0">
                <a:solidFill>
                  <a:schemeClr val="tx1"/>
                </a:solidFill>
              </a:rPr>
              <a:t>Enter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Show SpecAna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Stop Water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Stop Capture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Stop Chirp</a:t>
            </a:r>
          </a:p>
          <a:p>
            <a:pPr algn="ctr"/>
            <a:endParaRPr lang="en-US" sz="900" dirty="0"/>
          </a:p>
        </p:txBody>
      </p:sp>
      <p:sp>
        <p:nvSpPr>
          <p:cNvPr id="213" name="Rectangle 212"/>
          <p:cNvSpPr/>
          <p:nvPr/>
        </p:nvSpPr>
        <p:spPr>
          <a:xfrm>
            <a:off x="1833602" y="4142551"/>
            <a:ext cx="1657143" cy="784830"/>
          </a:xfrm>
          <a:prstGeom prst="rect">
            <a:avLst/>
          </a:prstGeom>
          <a:solidFill>
            <a:srgbClr val="FFFF00"/>
          </a:solidFill>
          <a:ln w="1905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sz="900" b="1" dirty="0">
                <a:solidFill>
                  <a:prstClr val="black"/>
                </a:solidFill>
              </a:rPr>
              <a:t>Exit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prstClr val="black"/>
                </a:solidFill>
              </a:rPr>
              <a:t>Update scan freq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prstClr val="black"/>
                </a:solidFill>
              </a:rPr>
              <a:t>Accept  </a:t>
            </a:r>
            <a:r>
              <a:rPr lang="en-US" sz="900" dirty="0" smtClean="0">
                <a:solidFill>
                  <a:prstClr val="black"/>
                </a:solidFill>
              </a:rPr>
              <a:t>False By </a:t>
            </a:r>
            <a:r>
              <a:rPr lang="en-US" sz="900" dirty="0">
                <a:solidFill>
                  <a:prstClr val="black"/>
                </a:solidFill>
              </a:rPr>
              <a:t>input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prstClr val="black"/>
                </a:solidFill>
              </a:rPr>
              <a:t>Append Current </a:t>
            </a:r>
            <a:r>
              <a:rPr lang="en-US" sz="900" dirty="0" smtClean="0">
                <a:solidFill>
                  <a:prstClr val="black"/>
                </a:solidFill>
              </a:rPr>
              <a:t>Hit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solidFill>
                  <a:prstClr val="black"/>
                </a:solidFill>
              </a:rPr>
              <a:t>Enter Off State</a:t>
            </a:r>
            <a:endParaRPr lang="en-US" sz="900" dirty="0">
              <a:solidFill>
                <a:prstClr val="black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2828586" y="753582"/>
            <a:ext cx="7252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Setup</a:t>
            </a:r>
            <a:endParaRPr lang="en-US" dirty="0"/>
          </a:p>
        </p:txBody>
      </p:sp>
      <p:cxnSp>
        <p:nvCxnSpPr>
          <p:cNvPr id="84" name="Elbow Connector 83"/>
          <p:cNvCxnSpPr>
            <a:stCxn id="8" idx="3"/>
            <a:endCxn id="160" idx="3"/>
          </p:cNvCxnSpPr>
          <p:nvPr/>
        </p:nvCxnSpPr>
        <p:spPr>
          <a:xfrm>
            <a:off x="8331922" y="2228944"/>
            <a:ext cx="2" cy="1055961"/>
          </a:xfrm>
          <a:prstGeom prst="bentConnector3">
            <a:avLst>
              <a:gd name="adj1" fmla="val 11430100000"/>
            </a:avLst>
          </a:prstGeom>
          <a:ln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5" name="Picture 8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74617" y="2666134"/>
            <a:ext cx="841321" cy="23776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headEnd type="none"/>
          <a:tailEnd type="stealth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7264</TotalTime>
  <Words>165</Words>
  <Application>Microsoft Office PowerPoint</Application>
  <PresentationFormat>On-screen Show (4:3)</PresentationFormat>
  <Paragraphs>71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James Brown</dc:creator>
  <cp:lastModifiedBy>James Brown</cp:lastModifiedBy>
  <cp:revision>585</cp:revision>
  <cp:lastPrinted>2015-12-21T14:58:28Z</cp:lastPrinted>
  <dcterms:created xsi:type="dcterms:W3CDTF">2012-02-01T16:06:24Z</dcterms:created>
  <dcterms:modified xsi:type="dcterms:W3CDTF">2015-12-21T15:00:29Z</dcterms:modified>
</cp:coreProperties>
</file>