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9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9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5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1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1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6E0B-9F62-4558-A912-595D6FF6392E}" type="datetimeFigureOut">
              <a:rPr lang="en-US" smtClean="0"/>
              <a:t>2015-07-18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E3A7-1A39-4976-8BCC-7CEBCD213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164461" y="727948"/>
            <a:ext cx="1615440" cy="935752"/>
            <a:chOff x="1747520" y="640080"/>
            <a:chExt cx="1615440" cy="935752"/>
          </a:xfrm>
        </p:grpSpPr>
        <p:sp>
          <p:nvSpPr>
            <p:cNvPr id="4" name="Rounded Rectangle 3"/>
            <p:cNvSpPr/>
            <p:nvPr/>
          </p:nvSpPr>
          <p:spPr>
            <a:xfrm>
              <a:off x="1747520" y="640080"/>
              <a:ext cx="161544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SpecAnaSvr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64390" y="1206500"/>
              <a:ext cx="10985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Port 8090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53633" y="705724"/>
            <a:ext cx="1993902" cy="914400"/>
            <a:chOff x="5499100" y="749300"/>
            <a:chExt cx="1409701" cy="914400"/>
          </a:xfrm>
        </p:grpSpPr>
        <p:sp>
          <p:nvSpPr>
            <p:cNvPr id="6" name="Rounded Rectangle 5"/>
            <p:cNvSpPr/>
            <p:nvPr/>
          </p:nvSpPr>
          <p:spPr>
            <a:xfrm>
              <a:off x="5499100" y="749300"/>
              <a:ext cx="1409700" cy="9144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AntSvr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21913" y="1285954"/>
              <a:ext cx="986888" cy="36933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Port 8098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092440" y="749300"/>
            <a:ext cx="1889760" cy="914400"/>
            <a:chOff x="8092440" y="749300"/>
            <a:chExt cx="1889760" cy="9144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8092440" y="749300"/>
              <a:ext cx="1889760" cy="914400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R7000Svr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883630" y="1294368"/>
              <a:ext cx="1098570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Port 8099</a:t>
              </a:r>
              <a:endParaRPr lang="en-US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4976499" y="2190753"/>
            <a:ext cx="2383279" cy="1079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381000" y="4000500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Twitter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144947" y="4000500"/>
            <a:ext cx="12573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Manager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4099393" y="40005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710939" y="40005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Base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7322485" y="40005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Sky Map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8934031" y="40005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Mount</a:t>
            </a:r>
          </a:p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0545579" y="40005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Hit Notes</a:t>
            </a:r>
            <a:endParaRPr lang="en-US" dirty="0"/>
          </a:p>
        </p:txBody>
      </p:sp>
      <p:cxnSp>
        <p:nvCxnSpPr>
          <p:cNvPr id="37" name="Elbow Connector 36"/>
          <p:cNvCxnSpPr>
            <a:stCxn id="4" idx="2"/>
          </p:cNvCxnSpPr>
          <p:nvPr/>
        </p:nvCxnSpPr>
        <p:spPr>
          <a:xfrm rot="16200000" flipH="1">
            <a:off x="3371486" y="1243043"/>
            <a:ext cx="1088155" cy="1886764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6" idx="2"/>
            <a:endCxn id="22" idx="0"/>
          </p:cNvCxnSpPr>
          <p:nvPr/>
        </p:nvCxnSpPr>
        <p:spPr>
          <a:xfrm rot="16200000" flipH="1">
            <a:off x="5824047" y="1846660"/>
            <a:ext cx="570629" cy="117555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9" idx="2"/>
            <a:endCxn id="22" idx="3"/>
          </p:cNvCxnSpPr>
          <p:nvPr/>
        </p:nvCxnSpPr>
        <p:spPr>
          <a:xfrm rot="5400000">
            <a:off x="7665148" y="1358330"/>
            <a:ext cx="1066803" cy="167754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7" idx="0"/>
            <a:endCxn id="22" idx="2"/>
          </p:cNvCxnSpPr>
          <p:nvPr/>
        </p:nvCxnSpPr>
        <p:spPr>
          <a:xfrm rot="5400000" flipH="1" flipV="1">
            <a:off x="3176146" y="1008508"/>
            <a:ext cx="730247" cy="5253739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22" idx="2"/>
            <a:endCxn id="33" idx="0"/>
          </p:cNvCxnSpPr>
          <p:nvPr/>
        </p:nvCxnSpPr>
        <p:spPr>
          <a:xfrm rot="16200000" flipH="1">
            <a:off x="8220336" y="1218056"/>
            <a:ext cx="730247" cy="4834640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22" idx="2"/>
            <a:endCxn id="28" idx="0"/>
          </p:cNvCxnSpPr>
          <p:nvPr/>
        </p:nvCxnSpPr>
        <p:spPr>
          <a:xfrm rot="5400000">
            <a:off x="4105745" y="1938105"/>
            <a:ext cx="730247" cy="339454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22" idx="2"/>
            <a:endCxn id="29" idx="0"/>
          </p:cNvCxnSpPr>
          <p:nvPr/>
        </p:nvCxnSpPr>
        <p:spPr>
          <a:xfrm rot="5400000">
            <a:off x="4997243" y="2829603"/>
            <a:ext cx="730247" cy="1611546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22" idx="2"/>
            <a:endCxn id="30" idx="0"/>
          </p:cNvCxnSpPr>
          <p:nvPr/>
        </p:nvCxnSpPr>
        <p:spPr>
          <a:xfrm rot="5400000">
            <a:off x="5803016" y="3635376"/>
            <a:ext cx="730247" cy="12700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22" idx="2"/>
            <a:endCxn id="31" idx="0"/>
          </p:cNvCxnSpPr>
          <p:nvPr/>
        </p:nvCxnSpPr>
        <p:spPr>
          <a:xfrm rot="16200000" flipH="1">
            <a:off x="6608789" y="2829603"/>
            <a:ext cx="730247" cy="1611546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22" idx="2"/>
            <a:endCxn id="32" idx="0"/>
          </p:cNvCxnSpPr>
          <p:nvPr/>
        </p:nvCxnSpPr>
        <p:spPr>
          <a:xfrm rot="16200000" flipH="1">
            <a:off x="7414562" y="2023830"/>
            <a:ext cx="730247" cy="322309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10226098" y="5346068"/>
            <a:ext cx="510638" cy="622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64 Bit</a:t>
            </a:r>
            <a:endParaRPr lang="en-US" dirty="0"/>
          </a:p>
        </p:txBody>
      </p:sp>
      <p:sp>
        <p:nvSpPr>
          <p:cNvPr id="68" name="Rounded Rectangle 67"/>
          <p:cNvSpPr/>
          <p:nvPr/>
        </p:nvSpPr>
        <p:spPr>
          <a:xfrm>
            <a:off x="10895764" y="5346068"/>
            <a:ext cx="564215" cy="57213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32 bit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008341" y="5980438"/>
            <a:ext cx="1774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SETI Net Layout 2015-07-18</a:t>
            </a:r>
            <a:endParaRPr lang="en-US" sz="1100" dirty="0"/>
          </a:p>
        </p:txBody>
      </p:sp>
      <p:sp>
        <p:nvSpPr>
          <p:cNvPr id="79" name="TextBox 78"/>
          <p:cNvSpPr txBox="1"/>
          <p:nvPr/>
        </p:nvSpPr>
        <p:spPr>
          <a:xfrm>
            <a:off x="5053633" y="5607052"/>
            <a:ext cx="3872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SETI Network Module Layout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089872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JamesBrown</dc:creator>
  <cp:lastModifiedBy>JamesBrown</cp:lastModifiedBy>
  <cp:revision>6</cp:revision>
  <dcterms:created xsi:type="dcterms:W3CDTF">2015-07-18T22:00:30Z</dcterms:created>
  <dcterms:modified xsi:type="dcterms:W3CDTF">2015-07-18T22:36:36Z</dcterms:modified>
</cp:coreProperties>
</file>