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587" autoAdjust="0"/>
    <p:restoredTop sz="96349" autoAdjust="0"/>
  </p:normalViewPr>
  <p:slideViewPr>
    <p:cSldViewPr snapToGrid="0">
      <p:cViewPr varScale="1">
        <p:scale>
          <a:sx n="89" d="100"/>
          <a:sy n="89" d="100"/>
        </p:scale>
        <p:origin x="96" y="54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E7C95-5452-4C81-BCEE-0346BA31F94F}" type="datetimeFigureOut">
              <a:rPr lang="en-US" smtClean="0"/>
              <a:t>2015-07-02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1582B-A9C5-4031-8F8B-F6ADA4E69F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672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E7C95-5452-4C81-BCEE-0346BA31F94F}" type="datetimeFigureOut">
              <a:rPr lang="en-US" smtClean="0"/>
              <a:t>2015-07-02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1582B-A9C5-4031-8F8B-F6ADA4E69F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721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E7C95-5452-4C81-BCEE-0346BA31F94F}" type="datetimeFigureOut">
              <a:rPr lang="en-US" smtClean="0"/>
              <a:t>2015-07-02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1582B-A9C5-4031-8F8B-F6ADA4E69F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915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E7C95-5452-4C81-BCEE-0346BA31F94F}" type="datetimeFigureOut">
              <a:rPr lang="en-US" smtClean="0"/>
              <a:t>2015-07-02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1582B-A9C5-4031-8F8B-F6ADA4E69F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957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E7C95-5452-4C81-BCEE-0346BA31F94F}" type="datetimeFigureOut">
              <a:rPr lang="en-US" smtClean="0"/>
              <a:t>2015-07-02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1582B-A9C5-4031-8F8B-F6ADA4E69F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763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E7C95-5452-4C81-BCEE-0346BA31F94F}" type="datetimeFigureOut">
              <a:rPr lang="en-US" smtClean="0"/>
              <a:t>2015-07-02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1582B-A9C5-4031-8F8B-F6ADA4E69F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318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E7C95-5452-4C81-BCEE-0346BA31F94F}" type="datetimeFigureOut">
              <a:rPr lang="en-US" smtClean="0"/>
              <a:t>2015-07-02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1582B-A9C5-4031-8F8B-F6ADA4E69F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576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E7C95-5452-4C81-BCEE-0346BA31F94F}" type="datetimeFigureOut">
              <a:rPr lang="en-US" smtClean="0"/>
              <a:t>2015-07-02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1582B-A9C5-4031-8F8B-F6ADA4E69F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639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E7C95-5452-4C81-BCEE-0346BA31F94F}" type="datetimeFigureOut">
              <a:rPr lang="en-US" smtClean="0"/>
              <a:t>2015-07-02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1582B-A9C5-4031-8F8B-F6ADA4E69F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571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E7C95-5452-4C81-BCEE-0346BA31F94F}" type="datetimeFigureOut">
              <a:rPr lang="en-US" smtClean="0"/>
              <a:t>2015-07-02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1582B-A9C5-4031-8F8B-F6ADA4E69F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433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E7C95-5452-4C81-BCEE-0346BA31F94F}" type="datetimeFigureOut">
              <a:rPr lang="en-US" smtClean="0"/>
              <a:t>2015-07-02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1582B-A9C5-4031-8F8B-F6ADA4E69F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556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0E7C95-5452-4C81-BCEE-0346BA31F94F}" type="datetimeFigureOut">
              <a:rPr lang="en-US" smtClean="0"/>
              <a:t>2015-07-02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1582B-A9C5-4031-8F8B-F6ADA4E69F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707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9398" y="258010"/>
            <a:ext cx="2476500" cy="178117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67481" y="213242"/>
            <a:ext cx="3076575" cy="212407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77200" y="1377663"/>
            <a:ext cx="2352381" cy="1723810"/>
          </a:xfrm>
          <a:prstGeom prst="rect">
            <a:avLst/>
          </a:prstGeom>
          <a:ln>
            <a:solidFill>
              <a:schemeClr val="tx1"/>
            </a:solidFill>
          </a:ln>
        </p:spPr>
      </p:pic>
      <p:grpSp>
        <p:nvGrpSpPr>
          <p:cNvPr id="38" name="Group 37"/>
          <p:cNvGrpSpPr/>
          <p:nvPr/>
        </p:nvGrpSpPr>
        <p:grpSpPr>
          <a:xfrm>
            <a:off x="7154830" y="3285192"/>
            <a:ext cx="3774751" cy="1570368"/>
            <a:chOff x="7082046" y="4642389"/>
            <a:chExt cx="4063387" cy="1658620"/>
          </a:xfrm>
        </p:grpSpPr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082046" y="4642389"/>
              <a:ext cx="4063387" cy="165862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sp>
          <p:nvSpPr>
            <p:cNvPr id="33" name="TextBox 32"/>
            <p:cNvSpPr txBox="1"/>
            <p:nvPr/>
          </p:nvSpPr>
          <p:spPr>
            <a:xfrm>
              <a:off x="8729319" y="4642389"/>
              <a:ext cx="23516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Server1Library_Intf.pas</a:t>
              </a:r>
              <a:endParaRPr lang="en-US" dirty="0"/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5769231" y="5100013"/>
            <a:ext cx="2133333" cy="1466667"/>
            <a:chOff x="441162" y="4921703"/>
            <a:chExt cx="2133333" cy="1466667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41162" y="4921703"/>
              <a:ext cx="2133333" cy="1466667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sp>
          <p:nvSpPr>
            <p:cNvPr id="39" name="Oval 38"/>
            <p:cNvSpPr/>
            <p:nvPr/>
          </p:nvSpPr>
          <p:spPr>
            <a:xfrm>
              <a:off x="2452402" y="5869578"/>
              <a:ext cx="122093" cy="1219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4236294" y="2239568"/>
            <a:ext cx="2371429" cy="1676190"/>
            <a:chOff x="4236294" y="2239568"/>
            <a:chExt cx="2371429" cy="1676190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4236294" y="2239568"/>
              <a:ext cx="2371429" cy="167619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sp>
          <p:nvSpPr>
            <p:cNvPr id="42" name="Oval 41"/>
            <p:cNvSpPr/>
            <p:nvPr/>
          </p:nvSpPr>
          <p:spPr>
            <a:xfrm>
              <a:off x="5977596" y="3016703"/>
              <a:ext cx="122093" cy="1219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5" name="Elbow Connector 24"/>
          <p:cNvCxnSpPr>
            <a:stCxn id="42" idx="4"/>
            <a:endCxn id="17" idx="1"/>
          </p:cNvCxnSpPr>
          <p:nvPr/>
        </p:nvCxnSpPr>
        <p:spPr>
          <a:xfrm rot="16200000" flipH="1">
            <a:off x="6130860" y="3046405"/>
            <a:ext cx="931753" cy="1116187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lbow Connector 22"/>
          <p:cNvCxnSpPr>
            <a:stCxn id="39" idx="6"/>
            <a:endCxn id="17" idx="1"/>
          </p:cNvCxnSpPr>
          <p:nvPr/>
        </p:nvCxnSpPr>
        <p:spPr>
          <a:xfrm flipH="1" flipV="1">
            <a:off x="7154830" y="4070376"/>
            <a:ext cx="747734" cy="2038472"/>
          </a:xfrm>
          <a:prstGeom prst="bentConnector5">
            <a:avLst>
              <a:gd name="adj1" fmla="val -30572"/>
              <a:gd name="adj2" fmla="val 32236"/>
              <a:gd name="adj3" fmla="val 130572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8" name="Picture 5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1162" y="4855560"/>
            <a:ext cx="4802100" cy="1586242"/>
          </a:xfrm>
          <a:prstGeom prst="rect">
            <a:avLst/>
          </a:prstGeom>
          <a:ln>
            <a:solidFill>
              <a:schemeClr val="tx1"/>
            </a:solidFill>
          </a:ln>
        </p:spPr>
      </p:pic>
      <p:grpSp>
        <p:nvGrpSpPr>
          <p:cNvPr id="60" name="Group 59"/>
          <p:cNvGrpSpPr/>
          <p:nvPr/>
        </p:nvGrpSpPr>
        <p:grpSpPr>
          <a:xfrm>
            <a:off x="441162" y="141805"/>
            <a:ext cx="3248025" cy="4391025"/>
            <a:chOff x="441162" y="141805"/>
            <a:chExt cx="3248025" cy="4391025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441162" y="141805"/>
              <a:ext cx="3248025" cy="4391025"/>
            </a:xfrm>
            <a:prstGeom prst="rect">
              <a:avLst/>
            </a:prstGeom>
          </p:spPr>
        </p:pic>
        <p:sp>
          <p:nvSpPr>
            <p:cNvPr id="59" name="Oval 58"/>
            <p:cNvSpPr/>
            <p:nvPr/>
          </p:nvSpPr>
          <p:spPr>
            <a:xfrm>
              <a:off x="2462136" y="1549101"/>
              <a:ext cx="222680" cy="13910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62" name="Elbow Connector 61"/>
          <p:cNvCxnSpPr>
            <a:stCxn id="59" idx="4"/>
            <a:endCxn id="58" idx="0"/>
          </p:cNvCxnSpPr>
          <p:nvPr/>
        </p:nvCxnSpPr>
        <p:spPr>
          <a:xfrm rot="16200000" flipH="1">
            <a:off x="1124167" y="3137515"/>
            <a:ext cx="3167354" cy="26873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Elbow Connector 64"/>
          <p:cNvCxnSpPr>
            <a:stCxn id="58" idx="3"/>
            <a:endCxn id="11" idx="1"/>
          </p:cNvCxnSpPr>
          <p:nvPr/>
        </p:nvCxnSpPr>
        <p:spPr>
          <a:xfrm>
            <a:off x="5243262" y="5648681"/>
            <a:ext cx="525969" cy="18466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7955929" y="5556348"/>
            <a:ext cx="29202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Remote Objects Organization</a:t>
            </a:r>
            <a:endParaRPr lang="en-US" dirty="0"/>
          </a:p>
        </p:txBody>
      </p:sp>
      <p:sp>
        <p:nvSpPr>
          <p:cNvPr id="67" name="TextBox 66"/>
          <p:cNvSpPr txBox="1"/>
          <p:nvPr/>
        </p:nvSpPr>
        <p:spPr>
          <a:xfrm>
            <a:off x="8849876" y="6226358"/>
            <a:ext cx="185499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err="1" smtClean="0"/>
              <a:t>RemoteObjects</a:t>
            </a:r>
            <a:r>
              <a:rPr lang="en-US" sz="800" dirty="0" smtClean="0"/>
              <a:t> Clients and Servers.pptx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581451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8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JamesBrown</dc:creator>
  <cp:lastModifiedBy>JamesBrown</cp:lastModifiedBy>
  <cp:revision>10</cp:revision>
  <dcterms:created xsi:type="dcterms:W3CDTF">2015-07-02T17:54:57Z</dcterms:created>
  <dcterms:modified xsi:type="dcterms:W3CDTF">2015-07-02T18:50:01Z</dcterms:modified>
</cp:coreProperties>
</file>