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52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0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5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2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9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9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9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1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5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5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2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34319-9001-43A1-ABD7-5C2645DEDDFE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16" y="511413"/>
            <a:ext cx="10058400" cy="607329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641600" y="1185862"/>
            <a:ext cx="573873" cy="378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err="1" smtClean="0">
                <a:solidFill>
                  <a:schemeClr val="tx1"/>
                </a:solidFill>
              </a:rPr>
              <a:t>Tmr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7219" y="5873191"/>
            <a:ext cx="1352551" cy="80021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NewAntAvable</a:t>
            </a:r>
            <a:r>
              <a:rPr lang="en-US" sz="1400" dirty="0" smtClean="0"/>
              <a:t>?</a:t>
            </a:r>
          </a:p>
          <a:p>
            <a:r>
              <a:rPr lang="en-US" sz="1400" dirty="0" smtClean="0"/>
              <a:t>Yes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3550" y="5515094"/>
            <a:ext cx="1142206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Properties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Azimuth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Elevation</a:t>
            </a:r>
            <a:endParaRPr lang="en-US" sz="1200" dirty="0"/>
          </a:p>
        </p:txBody>
      </p:sp>
      <p:cxnSp>
        <p:nvCxnSpPr>
          <p:cNvPr id="9" name="Elbow Connector 8"/>
          <p:cNvCxnSpPr>
            <a:endCxn id="7" idx="1"/>
          </p:cNvCxnSpPr>
          <p:nvPr/>
        </p:nvCxnSpPr>
        <p:spPr>
          <a:xfrm rot="10800000">
            <a:off x="1733551" y="5838260"/>
            <a:ext cx="4783669" cy="354890"/>
          </a:xfrm>
          <a:prstGeom prst="bentConnector3">
            <a:avLst>
              <a:gd name="adj1" fmla="val 104779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97686" y="553996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V="1">
            <a:off x="5711190" y="5457663"/>
            <a:ext cx="68579" cy="46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33406" y="35876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74827" y="33794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81488" y="394335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71663" y="37719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Elbow Connector 18"/>
          <p:cNvCxnSpPr>
            <a:endCxn id="12" idx="0"/>
          </p:cNvCxnSpPr>
          <p:nvPr/>
        </p:nvCxnSpPr>
        <p:spPr>
          <a:xfrm flipV="1">
            <a:off x="2875756" y="5539961"/>
            <a:ext cx="2544790" cy="321158"/>
          </a:xfrm>
          <a:prstGeom prst="bentConnector4">
            <a:avLst>
              <a:gd name="adj1" fmla="val 49551"/>
              <a:gd name="adj2" fmla="val 17118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5" idx="2"/>
          </p:cNvCxnSpPr>
          <p:nvPr/>
        </p:nvCxnSpPr>
        <p:spPr>
          <a:xfrm flipV="1">
            <a:off x="2891920" y="3402359"/>
            <a:ext cx="2482907" cy="24359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5505450" y="3414713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Elbow Connector 28"/>
          <p:cNvCxnSpPr>
            <a:stCxn id="43" idx="0"/>
            <a:endCxn id="17" idx="1"/>
          </p:cNvCxnSpPr>
          <p:nvPr/>
        </p:nvCxnSpPr>
        <p:spPr>
          <a:xfrm rot="16200000" flipH="1" flipV="1">
            <a:off x="3484496" y="1742727"/>
            <a:ext cx="429729" cy="3642006"/>
          </a:xfrm>
          <a:prstGeom prst="bentConnector3">
            <a:avLst>
              <a:gd name="adj1" fmla="val -53196"/>
            </a:avLst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6200000" flipV="1">
            <a:off x="4274275" y="3987383"/>
            <a:ext cx="1422221" cy="1383980"/>
          </a:xfrm>
          <a:prstGeom prst="bentConnector3">
            <a:avLst>
              <a:gd name="adj1" fmla="val 50000"/>
            </a:avLst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flipH="1">
            <a:off x="5642133" y="5337809"/>
            <a:ext cx="7048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497504" y="334886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594404" y="5199530"/>
            <a:ext cx="45719" cy="5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892991" y="528692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Elbow Connector 49"/>
          <p:cNvCxnSpPr>
            <a:stCxn id="13" idx="5"/>
            <a:endCxn id="47" idx="4"/>
          </p:cNvCxnSpPr>
          <p:nvPr/>
        </p:nvCxnSpPr>
        <p:spPr>
          <a:xfrm rot="5400000" flipH="1" flipV="1">
            <a:off x="7089071" y="3936229"/>
            <a:ext cx="208848" cy="2847538"/>
          </a:xfrm>
          <a:prstGeom prst="bentConnector3">
            <a:avLst>
              <a:gd name="adj1" fmla="val -7314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>
            <a:off x="5470175" y="3643621"/>
            <a:ext cx="4470410" cy="1636642"/>
          </a:xfrm>
          <a:prstGeom prst="bentConnector3">
            <a:avLst>
              <a:gd name="adj1" fmla="val 84091"/>
            </a:avLst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647636" y="3098989"/>
            <a:ext cx="122937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Draw Antenna</a:t>
            </a:r>
            <a:endParaRPr lang="en-US" sz="1400" dirty="0"/>
          </a:p>
        </p:txBody>
      </p:sp>
      <p:cxnSp>
        <p:nvCxnSpPr>
          <p:cNvPr id="69" name="Elbow Connector 68"/>
          <p:cNvCxnSpPr>
            <a:stCxn id="48" idx="6"/>
            <a:endCxn id="64" idx="1"/>
          </p:cNvCxnSpPr>
          <p:nvPr/>
        </p:nvCxnSpPr>
        <p:spPr>
          <a:xfrm flipH="1" flipV="1">
            <a:off x="9647636" y="3252878"/>
            <a:ext cx="291074" cy="2056910"/>
          </a:xfrm>
          <a:prstGeom prst="bentConnector5">
            <a:avLst>
              <a:gd name="adj1" fmla="val -78537"/>
              <a:gd name="adj2" fmla="val 46815"/>
              <a:gd name="adj3" fmla="val 178537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7" idx="0"/>
            <a:endCxn id="64" idx="1"/>
          </p:cNvCxnSpPr>
          <p:nvPr/>
        </p:nvCxnSpPr>
        <p:spPr>
          <a:xfrm rot="5400000" flipH="1" flipV="1">
            <a:off x="8159124" y="3711018"/>
            <a:ext cx="1946652" cy="1030372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stCxn id="5" idx="6"/>
            <a:endCxn id="6" idx="0"/>
          </p:cNvCxnSpPr>
          <p:nvPr/>
        </p:nvCxnSpPr>
        <p:spPr>
          <a:xfrm>
            <a:off x="3215473" y="1375251"/>
            <a:ext cx="3978022" cy="4497940"/>
          </a:xfrm>
          <a:prstGeom prst="bentConnector2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JamesBrown</dc:creator>
  <cp:lastModifiedBy>JamesBrown</cp:lastModifiedBy>
  <cp:revision>9</cp:revision>
  <dcterms:created xsi:type="dcterms:W3CDTF">2015-08-26T17:10:26Z</dcterms:created>
  <dcterms:modified xsi:type="dcterms:W3CDTF">2015-08-26T18:22:21Z</dcterms:modified>
</cp:coreProperties>
</file>