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CC82"/>
    <a:srgbClr val="FFFF66"/>
    <a:srgbClr val="FF2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 showGuides="1">
      <p:cViewPr varScale="1">
        <p:scale>
          <a:sx n="103" d="100"/>
          <a:sy n="103" d="100"/>
        </p:scale>
        <p:origin x="20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CA0B9-6146-481E-B08E-D5280213E153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BB72F0-065C-4E04-B415-EA9B652690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5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B72F0-065C-4E04-B415-EA9B652690C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39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8A94F-8CE8-46FD-9628-1C064E2F3F4C}" type="datetimeFigureOut">
              <a:rPr lang="en-US" smtClean="0"/>
              <a:pPr/>
              <a:t>2015-03-18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 rot="10603978" flipV="1">
            <a:off x="941297" y="653407"/>
            <a:ext cx="38824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Init</a:t>
            </a:r>
            <a:endParaRPr lang="en-US" sz="1200" i="1" dirty="0"/>
          </a:p>
        </p:txBody>
      </p:sp>
      <p:cxnSp>
        <p:nvCxnSpPr>
          <p:cNvPr id="60" name="Shape 59"/>
          <p:cNvCxnSpPr>
            <a:stCxn id="58" idx="1"/>
            <a:endCxn id="4" idx="0"/>
          </p:cNvCxnSpPr>
          <p:nvPr/>
        </p:nvCxnSpPr>
        <p:spPr>
          <a:xfrm>
            <a:off x="1329230" y="780844"/>
            <a:ext cx="226405" cy="256627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5828904" y="5354083"/>
            <a:ext cx="137409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 smtClean="0"/>
              <a:t>StateMachine.PPTX   2015-03-18</a:t>
            </a:r>
            <a:endParaRPr lang="en-US" sz="700" dirty="0"/>
          </a:p>
        </p:txBody>
      </p:sp>
      <p:sp>
        <p:nvSpPr>
          <p:cNvPr id="161" name="TextBox 160"/>
          <p:cNvSpPr txBox="1"/>
          <p:nvPr/>
        </p:nvSpPr>
        <p:spPr>
          <a:xfrm>
            <a:off x="3046027" y="5323216"/>
            <a:ext cx="29345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SETI Search State Machine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38" name="Elbow Connector 37"/>
          <p:cNvCxnSpPr>
            <a:stCxn id="5" idx="3"/>
            <a:endCxn id="7" idx="0"/>
          </p:cNvCxnSpPr>
          <p:nvPr/>
        </p:nvCxnSpPr>
        <p:spPr>
          <a:xfrm flipV="1">
            <a:off x="4820965" y="1235621"/>
            <a:ext cx="1884701" cy="820987"/>
          </a:xfrm>
          <a:prstGeom prst="bentConnector4">
            <a:avLst>
              <a:gd name="adj1" fmla="val 27162"/>
              <a:gd name="adj2" fmla="val 134818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/>
          <p:cNvCxnSpPr>
            <a:stCxn id="4" idx="3"/>
          </p:cNvCxnSpPr>
          <p:nvPr/>
        </p:nvCxnSpPr>
        <p:spPr>
          <a:xfrm flipV="1">
            <a:off x="2282030" y="2019858"/>
            <a:ext cx="988334" cy="110250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256731" y="3616823"/>
            <a:ext cx="5212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Close</a:t>
            </a:r>
            <a:endParaRPr lang="en-US" sz="1200" dirty="0"/>
          </a:p>
        </p:txBody>
      </p:sp>
      <p:grpSp>
        <p:nvGrpSpPr>
          <p:cNvPr id="106" name="Group 105"/>
          <p:cNvGrpSpPr/>
          <p:nvPr/>
        </p:nvGrpSpPr>
        <p:grpSpPr>
          <a:xfrm>
            <a:off x="829239" y="765587"/>
            <a:ext cx="1452791" cy="2457157"/>
            <a:chOff x="829239" y="765587"/>
            <a:chExt cx="1452791" cy="2457157"/>
          </a:xfrm>
        </p:grpSpPr>
        <p:sp>
          <p:nvSpPr>
            <p:cNvPr id="4" name="Rounded Rectangle 3"/>
            <p:cNvSpPr/>
            <p:nvPr/>
          </p:nvSpPr>
          <p:spPr>
            <a:xfrm>
              <a:off x="829239" y="1037471"/>
              <a:ext cx="1452791" cy="2185273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r>
                <a:rPr lang="en-US" sz="1000" b="1" dirty="0" smtClean="0">
                  <a:solidFill>
                    <a:schemeClr val="tx1"/>
                  </a:solidFill>
                </a:rPr>
                <a:t>Ente</a:t>
              </a:r>
              <a:r>
                <a:rPr lang="en-US" sz="1000" dirty="0" smtClean="0">
                  <a:solidFill>
                    <a:schemeClr val="tx1"/>
                  </a:solidFill>
                </a:rPr>
                <a:t>r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Stop song</a:t>
              </a:r>
            </a:p>
            <a:p>
              <a:r>
                <a:rPr lang="en-US" sz="900" b="1" dirty="0" smtClean="0">
                  <a:solidFill>
                    <a:schemeClr val="tx1"/>
                  </a:solidFill>
                </a:rPr>
                <a:t>Process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Water continuous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Reset Alarm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Stop Capture,SpecAna,Water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Database not visible</a:t>
              </a:r>
            </a:p>
            <a:p>
              <a:r>
                <a:rPr lang="en-US" sz="900" b="1" dirty="0" smtClean="0">
                  <a:solidFill>
                    <a:schemeClr val="tx1"/>
                  </a:solidFill>
                </a:rPr>
                <a:t>Process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 update Cont Panel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Update Skymap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Update Filemanager</a:t>
              </a:r>
            </a:p>
            <a:p>
              <a:r>
                <a:rPr lang="en-US" sz="900" b="1" dirty="0" smtClean="0">
                  <a:solidFill>
                    <a:schemeClr val="tx1"/>
                  </a:solidFill>
                </a:rPr>
                <a:t>Exit</a:t>
              </a:r>
              <a:r>
                <a:rPr lang="en-US" sz="900" dirty="0" smtClean="0">
                  <a:solidFill>
                    <a:schemeClr val="tx1"/>
                  </a:solidFill>
                </a:rPr>
                <a:t> – Close App</a:t>
              </a:r>
            </a:p>
            <a:p>
              <a:pPr>
                <a:buFont typeface="Arial" pitchFamily="34" charset="0"/>
                <a:buChar char="•"/>
              </a:pPr>
              <a:endParaRPr lang="en-US" sz="9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1767960" y="765587"/>
              <a:ext cx="4757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Off</a:t>
              </a:r>
              <a:endParaRPr lang="en-US" dirty="0"/>
            </a:p>
          </p:txBody>
        </p:sp>
      </p:grpSp>
      <p:cxnSp>
        <p:nvCxnSpPr>
          <p:cNvPr id="48" name="Elbow Connector 47"/>
          <p:cNvCxnSpPr>
            <a:stCxn id="4" idx="2"/>
            <a:endCxn id="46" idx="0"/>
          </p:cNvCxnSpPr>
          <p:nvPr/>
        </p:nvCxnSpPr>
        <p:spPr>
          <a:xfrm rot="5400000">
            <a:off x="1339469" y="3400656"/>
            <a:ext cx="394079" cy="38255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3278972" y="886161"/>
            <a:ext cx="1629544" cy="2048682"/>
            <a:chOff x="3000393" y="1500908"/>
            <a:chExt cx="1629544" cy="2048682"/>
          </a:xfrm>
        </p:grpSpPr>
        <p:sp>
          <p:nvSpPr>
            <p:cNvPr id="5" name="Rounded Rectangle 4"/>
            <p:cNvSpPr/>
            <p:nvPr/>
          </p:nvSpPr>
          <p:spPr>
            <a:xfrm>
              <a:off x="3000393" y="1793120"/>
              <a:ext cx="1541993" cy="1756470"/>
            </a:xfrm>
            <a:prstGeom prst="roundRect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spAutoFit/>
            </a:bodyPr>
            <a:lstStyle/>
            <a:p>
              <a:r>
                <a:rPr lang="en-US" sz="900" b="1" dirty="0" smtClean="0">
                  <a:solidFill>
                    <a:schemeClr val="tx1"/>
                  </a:solidFill>
                </a:rPr>
                <a:t>Enter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Show SpecAna 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 Water - single mode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Stop Chirp</a:t>
              </a:r>
            </a:p>
            <a:p>
              <a:r>
                <a:rPr lang="en-US" sz="900" b="1" dirty="0" smtClean="0">
                  <a:solidFill>
                    <a:schemeClr val="tx1"/>
                  </a:solidFill>
                </a:rPr>
                <a:t>Process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 update file manager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update database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Select  Const &amp;Target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Show Ra &amp; DEC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Show SpecAna</a:t>
              </a:r>
            </a:p>
            <a:p>
              <a:r>
                <a:rPr lang="en-US" sz="900" b="1" dirty="0" smtClean="0">
                  <a:solidFill>
                    <a:schemeClr val="tx1"/>
                  </a:solidFill>
                </a:rPr>
                <a:t>Exit </a:t>
              </a:r>
              <a:r>
                <a:rPr lang="en-US" sz="900" dirty="0" smtClean="0">
                  <a:solidFill>
                    <a:schemeClr val="tx1"/>
                  </a:solidFill>
                </a:rPr>
                <a:t>– Enter Off state</a:t>
              </a: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3904674" y="1500908"/>
              <a:ext cx="7252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Setup</a:t>
              </a:r>
              <a:endParaRPr lang="en-US" dirty="0"/>
            </a:p>
          </p:txBody>
        </p:sp>
      </p:grpSp>
      <p:sp>
        <p:nvSpPr>
          <p:cNvPr id="128" name="TextBox 127"/>
          <p:cNvSpPr txBox="1"/>
          <p:nvPr/>
        </p:nvSpPr>
        <p:spPr>
          <a:xfrm>
            <a:off x="5103167" y="1430670"/>
            <a:ext cx="441146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 smtClean="0"/>
              <a:t>Lft Clk</a:t>
            </a:r>
            <a:endParaRPr lang="en-US" sz="800" dirty="0"/>
          </a:p>
        </p:txBody>
      </p:sp>
      <p:grpSp>
        <p:nvGrpSpPr>
          <p:cNvPr id="104" name="Group 103"/>
          <p:cNvGrpSpPr/>
          <p:nvPr/>
        </p:nvGrpSpPr>
        <p:grpSpPr>
          <a:xfrm>
            <a:off x="5844801" y="941244"/>
            <a:ext cx="1721730" cy="2083351"/>
            <a:chOff x="5844801" y="941244"/>
            <a:chExt cx="1721730" cy="2083351"/>
          </a:xfrm>
        </p:grpSpPr>
        <p:sp>
          <p:nvSpPr>
            <p:cNvPr id="7" name="Rounded Rectangle 6"/>
            <p:cNvSpPr/>
            <p:nvPr/>
          </p:nvSpPr>
          <p:spPr>
            <a:xfrm>
              <a:off x="5844801" y="1235621"/>
              <a:ext cx="1721730" cy="1788974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r>
                <a:rPr lang="en-US" sz="900" b="1" dirty="0" smtClean="0">
                  <a:solidFill>
                    <a:schemeClr val="tx1"/>
                  </a:solidFill>
                </a:rPr>
                <a:t>Enter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Setup Mode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Append Scan in dB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Start SpecAna and Waterfall</a:t>
              </a:r>
            </a:p>
            <a:p>
              <a:r>
                <a:rPr lang="en-US" sz="900" b="1" dirty="0" smtClean="0">
                  <a:solidFill>
                    <a:schemeClr val="tx1"/>
                  </a:solidFill>
                </a:rPr>
                <a:t>Process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Start Chirp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Restart Chirp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Update the File Manager</a:t>
              </a:r>
            </a:p>
            <a:p>
              <a:r>
                <a:rPr lang="en-US" sz="900" b="1" dirty="0" smtClean="0">
                  <a:solidFill>
                    <a:schemeClr val="tx1"/>
                  </a:solidFill>
                </a:rPr>
                <a:t>Exit </a:t>
              </a:r>
              <a:endParaRPr lang="en-US" sz="900" dirty="0" smtClean="0">
                <a:solidFill>
                  <a:schemeClr val="tx1"/>
                </a:solidFill>
              </a:endParaRP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Edit Scan Time &amp; Freq</a:t>
              </a:r>
            </a:p>
            <a:p>
              <a:pPr>
                <a:buFont typeface="Arial" pitchFamily="34" charset="0"/>
                <a:buChar char="•"/>
              </a:pPr>
              <a:endParaRPr lang="en-US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6855374" y="941244"/>
              <a:ext cx="6187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Scan</a:t>
              </a:r>
              <a:endParaRPr lang="en-US" dirty="0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2741815" y="3364463"/>
            <a:ext cx="1946682" cy="1945026"/>
            <a:chOff x="2027052" y="3881707"/>
            <a:chExt cx="1946682" cy="1945026"/>
          </a:xfrm>
        </p:grpSpPr>
        <p:sp>
          <p:nvSpPr>
            <p:cNvPr id="8" name="Rounded Rectangle 7"/>
            <p:cNvSpPr/>
            <p:nvPr/>
          </p:nvSpPr>
          <p:spPr>
            <a:xfrm>
              <a:off x="2027052" y="4158191"/>
              <a:ext cx="1946682" cy="1668542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spAutoFit/>
            </a:bodyPr>
            <a:lstStyle/>
            <a:p>
              <a:r>
                <a:rPr lang="en-US" sz="1000" b="1" dirty="0" smtClean="0">
                  <a:solidFill>
                    <a:schemeClr val="tx1"/>
                  </a:solidFill>
                </a:rPr>
                <a:t>Enter</a:t>
              </a:r>
            </a:p>
            <a:p>
              <a:r>
                <a:rPr lang="en-US" sz="900" dirty="0" smtClean="0">
                  <a:solidFill>
                    <a:schemeClr val="tx1"/>
                  </a:solidFill>
                </a:rPr>
                <a:t>Append Hit in dB</a:t>
              </a:r>
            </a:p>
            <a:p>
              <a:r>
                <a:rPr lang="en-US" sz="900" dirty="0" smtClean="0">
                  <a:solidFill>
                    <a:schemeClr val="tx1"/>
                  </a:solidFill>
                </a:rPr>
                <a:t>Open SETIData in dB</a:t>
              </a:r>
            </a:p>
            <a:p>
              <a:r>
                <a:rPr lang="en-US" sz="1000" b="1" dirty="0" smtClean="0">
                  <a:solidFill>
                    <a:schemeClr val="tx1"/>
                  </a:solidFill>
                </a:rPr>
                <a:t>Process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Start Capture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Append SETIData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inc  Scan.Hits, bump receiver,</a:t>
              </a:r>
            </a:p>
            <a:p>
              <a:r>
                <a:rPr lang="en-US" sz="900" b="1" dirty="0" smtClean="0">
                  <a:solidFill>
                    <a:schemeClr val="tx1"/>
                  </a:solidFill>
                </a:rPr>
                <a:t>Exit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Update scan freq  (if necessary)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Accept  </a:t>
              </a:r>
              <a:r>
                <a:rPr lang="en-US" sz="900" dirty="0" err="1" smtClean="0">
                  <a:solidFill>
                    <a:schemeClr val="tx1"/>
                  </a:solidFill>
                </a:rPr>
                <a:t>FalseBy</a:t>
              </a:r>
              <a:r>
                <a:rPr lang="en-US" sz="900" dirty="0" smtClean="0">
                  <a:solidFill>
                    <a:schemeClr val="tx1"/>
                  </a:solidFill>
                </a:rPr>
                <a:t> input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3339777" y="3881707"/>
              <a:ext cx="4587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Hit</a:t>
              </a:r>
              <a:endParaRPr lang="en-US" dirty="0"/>
            </a:p>
          </p:txBody>
        </p:sp>
      </p:grpSp>
      <p:cxnSp>
        <p:nvCxnSpPr>
          <p:cNvPr id="71" name="Elbow Connector 70"/>
          <p:cNvCxnSpPr>
            <a:stCxn id="7" idx="2"/>
          </p:cNvCxnSpPr>
          <p:nvPr/>
        </p:nvCxnSpPr>
        <p:spPr>
          <a:xfrm rot="16200000" flipH="1">
            <a:off x="6412295" y="3317965"/>
            <a:ext cx="586742" cy="1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2555624" y="1948886"/>
            <a:ext cx="441146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 smtClean="0"/>
              <a:t>Lft Clk</a:t>
            </a:r>
            <a:endParaRPr lang="en-US" sz="800" dirty="0"/>
          </a:p>
        </p:txBody>
      </p:sp>
      <p:sp>
        <p:nvSpPr>
          <p:cNvPr id="98" name="Rounded Rectangle 97"/>
          <p:cNvSpPr/>
          <p:nvPr/>
        </p:nvSpPr>
        <p:spPr>
          <a:xfrm>
            <a:off x="5844801" y="3581390"/>
            <a:ext cx="1782214" cy="15111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6019978" y="3733795"/>
            <a:ext cx="148170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Enter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Setup Mode</a:t>
            </a:r>
          </a:p>
          <a:p>
            <a:r>
              <a:rPr lang="en-US" sz="1100" b="1" dirty="0" smtClean="0"/>
              <a:t>Auto False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Move antenna</a:t>
            </a:r>
            <a:endParaRPr lang="en-US" sz="9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BPF on/off</a:t>
            </a:r>
            <a:endParaRPr lang="en-US" sz="9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Receiver Freq.</a:t>
            </a:r>
            <a:endParaRPr lang="en-US" sz="900" dirty="0" smtClean="0"/>
          </a:p>
          <a:p>
            <a:r>
              <a:rPr lang="en-US" sz="1000" b="1" dirty="0" smtClean="0"/>
              <a:t>Exit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G </a:t>
            </a:r>
            <a:r>
              <a:rPr lang="en-US" sz="900" dirty="0" err="1" smtClean="0"/>
              <a:t>oTo</a:t>
            </a:r>
            <a:r>
              <a:rPr lang="en-US" sz="900" dirty="0" smtClean="0"/>
              <a:t> </a:t>
            </a:r>
            <a:r>
              <a:rPr lang="en-US" sz="900" dirty="0" smtClean="0"/>
              <a:t>Scan</a:t>
            </a:r>
            <a:endParaRPr lang="en-US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</p:txBody>
      </p:sp>
      <p:sp>
        <p:nvSpPr>
          <p:cNvPr id="130" name="TextBox 129"/>
          <p:cNvSpPr txBox="1"/>
          <p:nvPr/>
        </p:nvSpPr>
        <p:spPr>
          <a:xfrm>
            <a:off x="6316562" y="3195270"/>
            <a:ext cx="838691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 smtClean="0"/>
              <a:t>Alarm Detected</a:t>
            </a:r>
            <a:endParaRPr lang="en-US" sz="800" dirty="0"/>
          </a:p>
        </p:txBody>
      </p:sp>
      <p:cxnSp>
        <p:nvCxnSpPr>
          <p:cNvPr id="110" name="Elbow Connector 109"/>
          <p:cNvCxnSpPr>
            <a:stCxn id="98" idx="1"/>
            <a:endCxn id="8" idx="3"/>
          </p:cNvCxnSpPr>
          <p:nvPr/>
        </p:nvCxnSpPr>
        <p:spPr>
          <a:xfrm rot="10800000" flipV="1">
            <a:off x="4688497" y="4336976"/>
            <a:ext cx="1156304" cy="138241"/>
          </a:xfrm>
          <a:prstGeom prst="bentConnector3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7036466" y="3282422"/>
            <a:ext cx="766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Falsify</a:t>
            </a:r>
            <a:endParaRPr lang="en-US" dirty="0"/>
          </a:p>
        </p:txBody>
      </p:sp>
      <p:sp>
        <p:nvSpPr>
          <p:cNvPr id="133" name="TextBox 132"/>
          <p:cNvSpPr txBox="1"/>
          <p:nvPr/>
        </p:nvSpPr>
        <p:spPr>
          <a:xfrm>
            <a:off x="4948346" y="4477352"/>
            <a:ext cx="567784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 smtClean="0"/>
              <a:t>Qualified</a:t>
            </a:r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headEnd type="none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6560</TotalTime>
  <Words>153</Words>
  <Application>Microsoft Office PowerPoint</Application>
  <PresentationFormat>On-screen Show (4:3)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Brown</dc:creator>
  <cp:lastModifiedBy>JamesBrown</cp:lastModifiedBy>
  <cp:revision>558</cp:revision>
  <dcterms:created xsi:type="dcterms:W3CDTF">2012-02-01T16:06:24Z</dcterms:created>
  <dcterms:modified xsi:type="dcterms:W3CDTF">2015-03-18T18:17:21Z</dcterms:modified>
</cp:coreProperties>
</file>