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FDD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howGuides="1">
      <p:cViewPr varScale="1">
        <p:scale>
          <a:sx n="108" d="100"/>
          <a:sy n="108" d="100"/>
        </p:scale>
        <p:origin x="-65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3802DF-2E33-44ED-8D29-3E5076F9CB3A}" type="datetimeFigureOut">
              <a:rPr lang="en-US" smtClean="0"/>
              <a:pPr/>
              <a:t>2013-04-20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D8C71E-332B-4CB3-8F19-2821B2AC2D6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8C71E-332B-4CB3-8F19-2821B2AC2D6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30785-ADE7-4003-937B-75C6B9684C42}" type="datetimeFigureOut">
              <a:rPr lang="en-US" smtClean="0"/>
              <a:pPr/>
              <a:t>2013-04-20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A68C4-1B81-44BF-B38E-B51B55288F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30785-ADE7-4003-937B-75C6B9684C42}" type="datetimeFigureOut">
              <a:rPr lang="en-US" smtClean="0"/>
              <a:pPr/>
              <a:t>2013-04-20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A68C4-1B81-44BF-B38E-B51B55288F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30785-ADE7-4003-937B-75C6B9684C42}" type="datetimeFigureOut">
              <a:rPr lang="en-US" smtClean="0"/>
              <a:pPr/>
              <a:t>2013-04-20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A68C4-1B81-44BF-B38E-B51B55288F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30785-ADE7-4003-937B-75C6B9684C42}" type="datetimeFigureOut">
              <a:rPr lang="en-US" smtClean="0"/>
              <a:pPr/>
              <a:t>2013-04-20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A68C4-1B81-44BF-B38E-B51B55288F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30785-ADE7-4003-937B-75C6B9684C42}" type="datetimeFigureOut">
              <a:rPr lang="en-US" smtClean="0"/>
              <a:pPr/>
              <a:t>2013-04-20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A68C4-1B81-44BF-B38E-B51B55288F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30785-ADE7-4003-937B-75C6B9684C42}" type="datetimeFigureOut">
              <a:rPr lang="en-US" smtClean="0"/>
              <a:pPr/>
              <a:t>2013-04-20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A68C4-1B81-44BF-B38E-B51B55288F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30785-ADE7-4003-937B-75C6B9684C42}" type="datetimeFigureOut">
              <a:rPr lang="en-US" smtClean="0"/>
              <a:pPr/>
              <a:t>2013-04-20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A68C4-1B81-44BF-B38E-B51B55288F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30785-ADE7-4003-937B-75C6B9684C42}" type="datetimeFigureOut">
              <a:rPr lang="en-US" smtClean="0"/>
              <a:pPr/>
              <a:t>2013-04-20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A68C4-1B81-44BF-B38E-B51B55288F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30785-ADE7-4003-937B-75C6B9684C42}" type="datetimeFigureOut">
              <a:rPr lang="en-US" smtClean="0"/>
              <a:pPr/>
              <a:t>2013-04-20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A68C4-1B81-44BF-B38E-B51B55288F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30785-ADE7-4003-937B-75C6B9684C42}" type="datetimeFigureOut">
              <a:rPr lang="en-US" smtClean="0"/>
              <a:pPr/>
              <a:t>2013-04-20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A68C4-1B81-44BF-B38E-B51B55288F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30785-ADE7-4003-937B-75C6B9684C42}" type="datetimeFigureOut">
              <a:rPr lang="en-US" smtClean="0"/>
              <a:pPr/>
              <a:t>2013-04-20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A68C4-1B81-44BF-B38E-B51B55288F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330785-ADE7-4003-937B-75C6B9684C42}" type="datetimeFigureOut">
              <a:rPr lang="en-US" smtClean="0"/>
              <a:pPr/>
              <a:t>2013-04-20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A68C4-1B81-44BF-B38E-B51B55288F3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295400" y="609600"/>
            <a:ext cx="838200" cy="762000"/>
          </a:xfrm>
          <a:prstGeom prst="roundRect">
            <a:avLst/>
          </a:prstGeom>
          <a:solidFill>
            <a:srgbClr val="FCFDD3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i="1" dirty="0" smtClean="0">
                <a:solidFill>
                  <a:schemeClr val="tx1"/>
                </a:solidFill>
              </a:rPr>
              <a:t>State 1</a:t>
            </a:r>
            <a:endParaRPr lang="en-US" sz="1200" b="1" i="1" dirty="0" smtClean="0">
              <a:solidFill>
                <a:schemeClr val="tx1"/>
              </a:solidFill>
            </a:endParaRPr>
          </a:p>
          <a:p>
            <a:r>
              <a:rPr lang="en-US" sz="800" b="1" dirty="0" smtClean="0">
                <a:solidFill>
                  <a:schemeClr val="tx1"/>
                </a:solidFill>
              </a:rPr>
              <a:t>Initialization:</a:t>
            </a:r>
          </a:p>
          <a:p>
            <a:pPr>
              <a:buFont typeface="Arial" pitchFamily="34" charset="0"/>
              <a:buChar char="•"/>
            </a:pPr>
            <a:r>
              <a:rPr lang="en-US" sz="800" b="1" dirty="0" smtClean="0">
                <a:solidFill>
                  <a:schemeClr val="tx1"/>
                </a:solidFill>
              </a:rPr>
              <a:t>Serial ports</a:t>
            </a:r>
          </a:p>
          <a:p>
            <a:pPr>
              <a:buFont typeface="Arial" pitchFamily="34" charset="0"/>
              <a:buChar char="•"/>
            </a:pPr>
            <a:r>
              <a:rPr lang="en-US" sz="800" b="1" dirty="0" smtClean="0">
                <a:solidFill>
                  <a:schemeClr val="tx1"/>
                </a:solidFill>
              </a:rPr>
              <a:t>Messages</a:t>
            </a:r>
            <a:endParaRPr lang="en-US" sz="800" b="1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209800" y="1600200"/>
            <a:ext cx="914400" cy="762000"/>
          </a:xfrm>
          <a:prstGeom prst="roundRect">
            <a:avLst/>
          </a:prstGeom>
          <a:solidFill>
            <a:srgbClr val="FCFDD3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i="1" dirty="0" smtClean="0">
                <a:solidFill>
                  <a:schemeClr val="tx1"/>
                </a:solidFill>
              </a:rPr>
              <a:t>State 2</a:t>
            </a:r>
            <a:endParaRPr lang="en-US" sz="1200" b="1" i="1" dirty="0" smtClean="0">
              <a:solidFill>
                <a:schemeClr val="tx1"/>
              </a:solidFill>
            </a:endParaRPr>
          </a:p>
          <a:p>
            <a:r>
              <a:rPr lang="en-US" sz="800" b="1" dirty="0" smtClean="0">
                <a:solidFill>
                  <a:schemeClr val="tx1"/>
                </a:solidFill>
              </a:rPr>
              <a:t>Wait for:</a:t>
            </a:r>
          </a:p>
          <a:p>
            <a:pPr>
              <a:buFont typeface="Arial" pitchFamily="34" charset="0"/>
              <a:buChar char="•"/>
            </a:pPr>
            <a:r>
              <a:rPr lang="en-US" sz="800" b="1" dirty="0" smtClean="0">
                <a:solidFill>
                  <a:schemeClr val="tx1"/>
                </a:solidFill>
              </a:rPr>
              <a:t>NAV-SOL</a:t>
            </a:r>
          </a:p>
          <a:p>
            <a:pPr>
              <a:buFont typeface="Arial" pitchFamily="34" charset="0"/>
              <a:buChar char="•"/>
            </a:pPr>
            <a:r>
              <a:rPr lang="en-US" sz="800" b="1" dirty="0" smtClean="0">
                <a:solidFill>
                  <a:schemeClr val="tx1"/>
                </a:solidFill>
              </a:rPr>
              <a:t>NAV-POSLLH</a:t>
            </a:r>
            <a:endParaRPr lang="en-US" sz="800" b="1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276600" y="2514600"/>
            <a:ext cx="914400" cy="762000"/>
          </a:xfrm>
          <a:prstGeom prst="roundRect">
            <a:avLst/>
          </a:prstGeom>
          <a:solidFill>
            <a:srgbClr val="FCFDD3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i="1" dirty="0" smtClean="0">
                <a:solidFill>
                  <a:schemeClr val="tx1"/>
                </a:solidFill>
              </a:rPr>
              <a:t>State 3 </a:t>
            </a:r>
            <a:endParaRPr lang="en-US" sz="1200" b="1" i="1" dirty="0" smtClean="0">
              <a:solidFill>
                <a:schemeClr val="tx1"/>
              </a:solidFill>
            </a:endParaRPr>
          </a:p>
          <a:p>
            <a:r>
              <a:rPr lang="en-US" sz="800" b="1" dirty="0" smtClean="0">
                <a:solidFill>
                  <a:schemeClr val="tx1"/>
                </a:solidFill>
              </a:rPr>
              <a:t>Wait for TM2 Event</a:t>
            </a:r>
            <a:endParaRPr lang="en-US" sz="800" b="1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419600" y="3429000"/>
            <a:ext cx="914400" cy="762000"/>
          </a:xfrm>
          <a:prstGeom prst="roundRect">
            <a:avLst/>
          </a:prstGeom>
          <a:solidFill>
            <a:srgbClr val="FCFDD3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i="1" dirty="0" smtClean="0">
                <a:solidFill>
                  <a:schemeClr val="tx1"/>
                </a:solidFill>
              </a:rPr>
              <a:t>State 4</a:t>
            </a:r>
          </a:p>
          <a:p>
            <a:r>
              <a:rPr lang="en-US" sz="800" b="1" dirty="0" smtClean="0">
                <a:solidFill>
                  <a:schemeClr val="tx1"/>
                </a:solidFill>
              </a:rPr>
              <a:t>Build POST &amp; call server</a:t>
            </a:r>
            <a:endParaRPr lang="en-US" sz="800" b="1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5105400" y="4419600"/>
            <a:ext cx="990600" cy="762000"/>
          </a:xfrm>
          <a:prstGeom prst="roundRect">
            <a:avLst/>
          </a:prstGeom>
          <a:solidFill>
            <a:srgbClr val="FCFDD3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i="1" dirty="0" smtClean="0">
                <a:solidFill>
                  <a:schemeClr val="tx1"/>
                </a:solidFill>
              </a:rPr>
              <a:t>State 5</a:t>
            </a:r>
          </a:p>
          <a:p>
            <a:r>
              <a:rPr lang="en-US" sz="800" b="1" dirty="0" smtClean="0">
                <a:solidFill>
                  <a:schemeClr val="tx1"/>
                </a:solidFill>
              </a:rPr>
              <a:t>Wait for server response</a:t>
            </a:r>
            <a:endParaRPr lang="en-US" sz="800" b="1" dirty="0">
              <a:solidFill>
                <a:schemeClr val="tx1"/>
              </a:solidFill>
            </a:endParaRPr>
          </a:p>
        </p:txBody>
      </p:sp>
      <p:cxnSp>
        <p:nvCxnSpPr>
          <p:cNvPr id="11" name="Shape 10"/>
          <p:cNvCxnSpPr>
            <a:stCxn id="4" idx="3"/>
            <a:endCxn id="5" idx="0"/>
          </p:cNvCxnSpPr>
          <p:nvPr/>
        </p:nvCxnSpPr>
        <p:spPr>
          <a:xfrm>
            <a:off x="2133600" y="990600"/>
            <a:ext cx="533400" cy="609600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hape 11"/>
          <p:cNvCxnSpPr>
            <a:stCxn id="5" idx="3"/>
            <a:endCxn id="6" idx="0"/>
          </p:cNvCxnSpPr>
          <p:nvPr/>
        </p:nvCxnSpPr>
        <p:spPr>
          <a:xfrm>
            <a:off x="3124200" y="1981200"/>
            <a:ext cx="609600" cy="533400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hape 15"/>
          <p:cNvCxnSpPr>
            <a:stCxn id="6" idx="3"/>
            <a:endCxn id="7" idx="0"/>
          </p:cNvCxnSpPr>
          <p:nvPr/>
        </p:nvCxnSpPr>
        <p:spPr>
          <a:xfrm>
            <a:off x="4191000" y="2895600"/>
            <a:ext cx="685800" cy="533400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hape 17"/>
          <p:cNvCxnSpPr>
            <a:stCxn id="7" idx="3"/>
            <a:endCxn id="9" idx="0"/>
          </p:cNvCxnSpPr>
          <p:nvPr/>
        </p:nvCxnSpPr>
        <p:spPr>
          <a:xfrm>
            <a:off x="5334000" y="3810000"/>
            <a:ext cx="266700" cy="609600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hape 30"/>
          <p:cNvCxnSpPr>
            <a:stCxn id="9" idx="1"/>
            <a:endCxn id="6" idx="2"/>
          </p:cNvCxnSpPr>
          <p:nvPr/>
        </p:nvCxnSpPr>
        <p:spPr>
          <a:xfrm rot="10800000">
            <a:off x="3733800" y="3276600"/>
            <a:ext cx="1371600" cy="152400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hape 32"/>
          <p:cNvCxnSpPr>
            <a:stCxn id="73" idx="3"/>
            <a:endCxn id="4" idx="0"/>
          </p:cNvCxnSpPr>
          <p:nvPr/>
        </p:nvCxnSpPr>
        <p:spPr>
          <a:xfrm>
            <a:off x="1444456" y="435605"/>
            <a:ext cx="270044" cy="173995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2362200" y="1066800"/>
            <a:ext cx="389850" cy="2616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050" b="1" dirty="0" smtClean="0"/>
              <a:t>Ack</a:t>
            </a:r>
            <a:endParaRPr lang="en-US" sz="1050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3276600" y="2057400"/>
            <a:ext cx="829073" cy="2616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050" b="1" dirty="0" smtClean="0"/>
              <a:t>Found NAV</a:t>
            </a:r>
            <a:endParaRPr lang="en-US" sz="1050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4572000" y="2895600"/>
            <a:ext cx="508473" cy="2616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050" b="1" dirty="0" smtClean="0"/>
              <a:t>Event</a:t>
            </a:r>
            <a:endParaRPr lang="en-US" sz="1050" b="1" dirty="0"/>
          </a:p>
        </p:txBody>
      </p:sp>
      <p:sp>
        <p:nvSpPr>
          <p:cNvPr id="53" name="TextBox 52"/>
          <p:cNvSpPr txBox="1"/>
          <p:nvPr/>
        </p:nvSpPr>
        <p:spPr>
          <a:xfrm>
            <a:off x="3962400" y="4572000"/>
            <a:ext cx="761747" cy="415498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050" b="1" dirty="0" smtClean="0"/>
              <a:t>201 Event </a:t>
            </a:r>
          </a:p>
          <a:p>
            <a:r>
              <a:rPr lang="en-US" sz="1050" b="1" dirty="0" smtClean="0"/>
              <a:t>Complete</a:t>
            </a:r>
            <a:endParaRPr lang="en-US" sz="1050" b="1" dirty="0"/>
          </a:p>
        </p:txBody>
      </p:sp>
      <p:cxnSp>
        <p:nvCxnSpPr>
          <p:cNvPr id="57" name="Elbow Connector 56"/>
          <p:cNvCxnSpPr>
            <a:stCxn id="9" idx="2"/>
            <a:endCxn id="4" idx="2"/>
          </p:cNvCxnSpPr>
          <p:nvPr/>
        </p:nvCxnSpPr>
        <p:spPr>
          <a:xfrm rot="5400000" flipH="1">
            <a:off x="1752600" y="1333500"/>
            <a:ext cx="3810000" cy="3886200"/>
          </a:xfrm>
          <a:prstGeom prst="bentConnector3">
            <a:avLst>
              <a:gd name="adj1" fmla="val -6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3657600" y="5257800"/>
            <a:ext cx="1500732" cy="25391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050" b="1" dirty="0" smtClean="0"/>
              <a:t>500 – Error or Time Out</a:t>
            </a:r>
            <a:endParaRPr lang="en-US" sz="1050" b="1" dirty="0"/>
          </a:p>
        </p:txBody>
      </p:sp>
      <p:cxnSp>
        <p:nvCxnSpPr>
          <p:cNvPr id="71" name="Shape 70"/>
          <p:cNvCxnSpPr>
            <a:stCxn id="6" idx="1"/>
            <a:endCxn id="4" idx="2"/>
          </p:cNvCxnSpPr>
          <p:nvPr/>
        </p:nvCxnSpPr>
        <p:spPr>
          <a:xfrm rot="10800000">
            <a:off x="1714500" y="1371600"/>
            <a:ext cx="1562100" cy="152400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2133600" y="2743200"/>
            <a:ext cx="713657" cy="2616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050" b="1" dirty="0" smtClean="0"/>
              <a:t>Time Out</a:t>
            </a:r>
            <a:endParaRPr lang="en-US" sz="1050" b="1" dirty="0"/>
          </a:p>
        </p:txBody>
      </p:sp>
      <p:sp>
        <p:nvSpPr>
          <p:cNvPr id="73" name="TextBox 72"/>
          <p:cNvSpPr txBox="1"/>
          <p:nvPr/>
        </p:nvSpPr>
        <p:spPr>
          <a:xfrm>
            <a:off x="838200" y="304800"/>
            <a:ext cx="606256" cy="2616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050" b="1" dirty="0" smtClean="0"/>
              <a:t>Startup</a:t>
            </a:r>
            <a:endParaRPr lang="en-US" sz="1050" b="1" dirty="0"/>
          </a:p>
        </p:txBody>
      </p:sp>
      <p:sp>
        <p:nvSpPr>
          <p:cNvPr id="86" name="TextBox 85"/>
          <p:cNvSpPr txBox="1"/>
          <p:nvPr/>
        </p:nvSpPr>
        <p:spPr>
          <a:xfrm>
            <a:off x="1981200" y="5181600"/>
            <a:ext cx="1348446" cy="20005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700" b="1" dirty="0" smtClean="0"/>
              <a:t>State </a:t>
            </a:r>
            <a:r>
              <a:rPr lang="en-US" sz="700" b="1" dirty="0" err="1" smtClean="0"/>
              <a:t>Machine.pptx</a:t>
            </a:r>
            <a:r>
              <a:rPr lang="en-US" sz="700" b="1" dirty="0" smtClean="0"/>
              <a:t> 2013-04-20</a:t>
            </a:r>
            <a:endParaRPr lang="en-US" sz="7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CFDD3"/>
        </a:solidFill>
        <a:ln w="9525">
          <a:solidFill>
            <a:schemeClr val="tx1"/>
          </a:solidFill>
        </a:ln>
      </a:spPr>
      <a:bodyPr rtlCol="0" anchor="ctr"/>
      <a:lstStyle>
        <a:defPPr algn="ctr">
          <a:defRPr sz="11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solidFill>
          <a:schemeClr val="bg1"/>
        </a:solidFill>
      </a:spPr>
      <a:bodyPr wrap="none" rtlCol="0">
        <a:spAutoFit/>
      </a:bodyPr>
      <a:lstStyle>
        <a:defPPr>
          <a:defRPr sz="1200"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926</TotalTime>
  <Words>53</Words>
  <Application>Microsoft Office PowerPoint</Application>
  <PresentationFormat>On-screen Show (4:3)</PresentationFormat>
  <Paragraphs>24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James Brown</dc:creator>
  <cp:lastModifiedBy>James Brown</cp:lastModifiedBy>
  <cp:revision>93</cp:revision>
  <dcterms:created xsi:type="dcterms:W3CDTF">2013-04-20T14:38:36Z</dcterms:created>
  <dcterms:modified xsi:type="dcterms:W3CDTF">2013-04-21T06:05:25Z</dcterms:modified>
</cp:coreProperties>
</file>