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802DF-2E33-44ED-8D29-3E5076F9CB3A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C71E-332B-4CB3-8F19-2821B2AC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C71E-332B-4CB3-8F19-2821B2AC2D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0785-ADE7-4003-937B-75C6B9684C42}" type="datetimeFigureOut">
              <a:rPr lang="en-US" smtClean="0"/>
              <a:pPr/>
              <a:t>2013-08-17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Elbow Connector 137"/>
          <p:cNvCxnSpPr>
            <a:stCxn id="9" idx="3"/>
            <a:endCxn id="65" idx="0"/>
          </p:cNvCxnSpPr>
          <p:nvPr/>
        </p:nvCxnSpPr>
        <p:spPr>
          <a:xfrm flipH="1" flipV="1">
            <a:off x="6248400" y="3124200"/>
            <a:ext cx="1752600" cy="2324100"/>
          </a:xfrm>
          <a:prstGeom prst="bentConnector4">
            <a:avLst>
              <a:gd name="adj1" fmla="val -13043"/>
              <a:gd name="adj2" fmla="val 1098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886200" y="1905000"/>
            <a:ext cx="1066800" cy="5334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2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NAV-SOL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Populate: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Fix3D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2362200"/>
            <a:ext cx="1295400" cy="10668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3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NAV POSLHH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Populate: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err="1" smtClean="0">
                <a:solidFill>
                  <a:schemeClr val="tx1"/>
                </a:solidFill>
              </a:rPr>
              <a:t>iTOW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Lon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Lat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Height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err="1" smtClean="0">
                <a:solidFill>
                  <a:schemeClr val="tx1"/>
                </a:solidFill>
              </a:rPr>
              <a:t>hMSL</a:t>
            </a:r>
            <a:endParaRPr lang="en-US" sz="800" b="1" dirty="0" smtClean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86600" y="5181600"/>
            <a:ext cx="914400" cy="5334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7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server response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1" name="Shape 10"/>
          <p:cNvCxnSpPr>
            <a:stCxn id="4" idx="3"/>
            <a:endCxn id="5" idx="0"/>
          </p:cNvCxnSpPr>
          <p:nvPr/>
        </p:nvCxnSpPr>
        <p:spPr>
          <a:xfrm>
            <a:off x="3733800" y="1562100"/>
            <a:ext cx="685800" cy="342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5" idx="3"/>
            <a:endCxn id="6" idx="0"/>
          </p:cNvCxnSpPr>
          <p:nvPr/>
        </p:nvCxnSpPr>
        <p:spPr>
          <a:xfrm>
            <a:off x="4953000" y="2171700"/>
            <a:ext cx="266700" cy="190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9" idx="2"/>
            <a:endCxn id="4" idx="2"/>
          </p:cNvCxnSpPr>
          <p:nvPr/>
        </p:nvCxnSpPr>
        <p:spPr>
          <a:xfrm rot="5400000" flipH="1">
            <a:off x="3505200" y="1676400"/>
            <a:ext cx="3657600" cy="4419600"/>
          </a:xfrm>
          <a:prstGeom prst="bentConnector3">
            <a:avLst>
              <a:gd name="adj1" fmla="val -6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48200" y="5791200"/>
            <a:ext cx="15007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500 – Error or Time Out</a:t>
            </a:r>
            <a:endParaRPr lang="en-US" sz="105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85800" y="304800"/>
            <a:ext cx="739305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smtClean="0"/>
              <a:t>Power On</a:t>
            </a:r>
            <a:endParaRPr lang="en-US" sz="105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086600" y="6248400"/>
            <a:ext cx="1390124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/>
              <a:t>State Machine </a:t>
            </a:r>
            <a:r>
              <a:rPr lang="en-US" sz="700" b="1" dirty="0" err="1" smtClean="0"/>
              <a:t>pptx</a:t>
            </a:r>
            <a:r>
              <a:rPr lang="en-US" sz="700" b="1" dirty="0" smtClean="0"/>
              <a:t> </a:t>
            </a:r>
            <a:r>
              <a:rPr lang="en-US" sz="700" b="1" dirty="0" smtClean="0"/>
              <a:t>2013-08-17</a:t>
            </a:r>
            <a:endParaRPr lang="en-US" sz="7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524000" y="609600"/>
            <a:ext cx="12954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i="1" dirty="0" smtClean="0">
                <a:solidFill>
                  <a:schemeClr val="tx1"/>
                </a:solidFill>
              </a:rPr>
              <a:t>Setup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Serial baud rate 9600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SD Card init &amp; read </a:t>
            </a:r>
            <a:r>
              <a:rPr lang="en-US" sz="800" b="1" dirty="0" err="1" smtClean="0">
                <a:solidFill>
                  <a:schemeClr val="tx1"/>
                </a:solidFill>
              </a:rPr>
              <a:t>cert.ini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Init Ethernet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>
            <a:stCxn id="73" idx="3"/>
            <a:endCxn id="23" idx="0"/>
          </p:cNvCxnSpPr>
          <p:nvPr/>
        </p:nvCxnSpPr>
        <p:spPr>
          <a:xfrm>
            <a:off x="1425105" y="431758"/>
            <a:ext cx="746595" cy="1778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19200" y="3238500"/>
            <a:ext cx="762000" cy="381000"/>
          </a:xfrm>
          <a:prstGeom prst="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Force restart</a:t>
            </a:r>
          </a:p>
        </p:txBody>
      </p:sp>
      <p:cxnSp>
        <p:nvCxnSpPr>
          <p:cNvPr id="35" name="Elbow Connector 34"/>
          <p:cNvCxnSpPr>
            <a:stCxn id="23" idx="3"/>
            <a:endCxn id="4" idx="0"/>
          </p:cNvCxnSpPr>
          <p:nvPr/>
        </p:nvCxnSpPr>
        <p:spPr>
          <a:xfrm>
            <a:off x="2819400" y="990600"/>
            <a:ext cx="304800" cy="76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3" idx="2"/>
            <a:endCxn id="29" idx="0"/>
          </p:cNvCxnSpPr>
          <p:nvPr/>
        </p:nvCxnSpPr>
        <p:spPr>
          <a:xfrm rot="5400000">
            <a:off x="952500" y="2019300"/>
            <a:ext cx="1866900" cy="571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95400" y="2514600"/>
            <a:ext cx="106680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SD Card Fail</a:t>
            </a:r>
          </a:p>
          <a:p>
            <a:r>
              <a:rPr lang="en-US" sz="900" b="1" dirty="0" smtClean="0"/>
              <a:t>Or Ethernet </a:t>
            </a:r>
          </a:p>
          <a:p>
            <a:r>
              <a:rPr lang="en-US" sz="900" b="1" dirty="0" smtClean="0"/>
              <a:t>fail with no DHCP</a:t>
            </a:r>
            <a:endParaRPr lang="en-US" sz="9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562600" y="3124200"/>
            <a:ext cx="1371600" cy="12192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4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Event . Check  for  Fix3D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Update NAV messages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Populate: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err="1" smtClean="0">
                <a:solidFill>
                  <a:schemeClr val="tx1"/>
                </a:solidFill>
              </a:rPr>
              <a:t>wnR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err="1" smtClean="0">
                <a:solidFill>
                  <a:schemeClr val="tx1"/>
                </a:solidFill>
              </a:rPr>
              <a:t>towMsR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err="1" smtClean="0">
                <a:solidFill>
                  <a:schemeClr val="tx1"/>
                </a:solidFill>
              </a:rPr>
              <a:t>towSubMsR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82" name="Shape 81"/>
          <p:cNvCxnSpPr>
            <a:stCxn id="65" idx="3"/>
            <a:endCxn id="7" idx="0"/>
          </p:cNvCxnSpPr>
          <p:nvPr/>
        </p:nvCxnSpPr>
        <p:spPr>
          <a:xfrm>
            <a:off x="6934200" y="3733800"/>
            <a:ext cx="152400" cy="228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>
            <a:stCxn id="6" idx="3"/>
            <a:endCxn id="65" idx="0"/>
          </p:cNvCxnSpPr>
          <p:nvPr/>
        </p:nvCxnSpPr>
        <p:spPr>
          <a:xfrm>
            <a:off x="5867400" y="2895600"/>
            <a:ext cx="381000" cy="228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124" idx="2"/>
            <a:endCxn id="9" idx="0"/>
          </p:cNvCxnSpPr>
          <p:nvPr/>
        </p:nvCxnSpPr>
        <p:spPr>
          <a:xfrm rot="5400000">
            <a:off x="7486650" y="4933950"/>
            <a:ext cx="3048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hape 135"/>
          <p:cNvCxnSpPr>
            <a:stCxn id="124" idx="1"/>
            <a:endCxn id="4" idx="2"/>
          </p:cNvCxnSpPr>
          <p:nvPr/>
        </p:nvCxnSpPr>
        <p:spPr>
          <a:xfrm rot="10800000">
            <a:off x="3124200" y="2057400"/>
            <a:ext cx="4191000" cy="2552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72000" y="4343400"/>
            <a:ext cx="699230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Failed to </a:t>
            </a:r>
          </a:p>
          <a:p>
            <a:r>
              <a:rPr lang="en-US" sz="1050" b="1" dirty="0" smtClean="0"/>
              <a:t>connect</a:t>
            </a:r>
            <a:endParaRPr lang="en-US" sz="105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91400" y="2743200"/>
            <a:ext cx="761747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201 Event </a:t>
            </a:r>
          </a:p>
          <a:p>
            <a:r>
              <a:rPr lang="en-US" sz="1050" b="1" dirty="0" smtClean="0"/>
              <a:t>Complete</a:t>
            </a:r>
            <a:endParaRPr lang="en-US" sz="1050" b="1" dirty="0"/>
          </a:p>
        </p:txBody>
      </p:sp>
      <p:cxnSp>
        <p:nvCxnSpPr>
          <p:cNvPr id="156" name="Elbow Connector 155"/>
          <p:cNvCxnSpPr>
            <a:stCxn id="7" idx="3"/>
            <a:endCxn id="124" idx="0"/>
          </p:cNvCxnSpPr>
          <p:nvPr/>
        </p:nvCxnSpPr>
        <p:spPr>
          <a:xfrm>
            <a:off x="7543800" y="4191000"/>
            <a:ext cx="1905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629400" y="3962400"/>
            <a:ext cx="914400" cy="4572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5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Create Authentication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5" idx="1"/>
            <a:endCxn id="29" idx="3"/>
          </p:cNvCxnSpPr>
          <p:nvPr/>
        </p:nvCxnSpPr>
        <p:spPr>
          <a:xfrm rot="10800000" flipV="1">
            <a:off x="1981200" y="2171700"/>
            <a:ext cx="1905000" cy="1257300"/>
          </a:xfrm>
          <a:prstGeom prst="bentConnector3">
            <a:avLst>
              <a:gd name="adj1" fmla="val 78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514600" y="1066800"/>
            <a:ext cx="1219200" cy="9906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1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Shield </a:t>
            </a:r>
            <a:r>
              <a:rPr lang="en-US" sz="800" b="1" dirty="0" smtClean="0">
                <a:solidFill>
                  <a:schemeClr val="tx1"/>
                </a:solidFill>
              </a:rPr>
              <a:t>Initialization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UBX @ </a:t>
            </a:r>
            <a:r>
              <a:rPr lang="en-US" sz="800" b="1" dirty="0" smtClean="0">
                <a:solidFill>
                  <a:schemeClr val="tx1"/>
                </a:solidFill>
              </a:rPr>
              <a:t>9600 baud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Turn on NAV SOL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Turn on NAV POSLHH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Turn on TIM2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46" name="Elbow Connector 45"/>
          <p:cNvCxnSpPr>
            <a:stCxn id="6" idx="1"/>
          </p:cNvCxnSpPr>
          <p:nvPr/>
        </p:nvCxnSpPr>
        <p:spPr>
          <a:xfrm rot="10800000" flipV="1">
            <a:off x="2438400" y="2895600"/>
            <a:ext cx="2133600" cy="533400"/>
          </a:xfrm>
          <a:prstGeom prst="bentConnector3">
            <a:avLst>
              <a:gd name="adj1" fmla="val 394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65" idx="1"/>
            <a:endCxn id="29" idx="3"/>
          </p:cNvCxnSpPr>
          <p:nvPr/>
        </p:nvCxnSpPr>
        <p:spPr>
          <a:xfrm rot="10800000">
            <a:off x="1981200" y="3429000"/>
            <a:ext cx="3581400" cy="304800"/>
          </a:xfrm>
          <a:prstGeom prst="bentConnector3">
            <a:avLst>
              <a:gd name="adj1" fmla="val 512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209800" y="3221251"/>
            <a:ext cx="715260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Time Out</a:t>
            </a:r>
          </a:p>
          <a:p>
            <a:r>
              <a:rPr lang="en-US" sz="1050" b="1" dirty="0" smtClean="0"/>
              <a:t>Exceeded</a:t>
            </a:r>
            <a:endParaRPr lang="en-US" sz="1050" b="1" dirty="0"/>
          </a:p>
        </p:txBody>
      </p:sp>
      <p:cxnSp>
        <p:nvCxnSpPr>
          <p:cNvPr id="59" name="Elbow Connector 58"/>
          <p:cNvCxnSpPr>
            <a:stCxn id="29" idx="1"/>
            <a:endCxn id="23" idx="1"/>
          </p:cNvCxnSpPr>
          <p:nvPr/>
        </p:nvCxnSpPr>
        <p:spPr>
          <a:xfrm rot="10800000" flipH="1">
            <a:off x="1219200" y="990600"/>
            <a:ext cx="304800" cy="2438400"/>
          </a:xfrm>
          <a:prstGeom prst="bentConnector3">
            <a:avLst>
              <a:gd name="adj1" fmla="val -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7315200" y="4343400"/>
            <a:ext cx="838200" cy="5334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6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POST to server</a:t>
            </a:r>
            <a:endParaRPr lang="en-US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CFD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118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114</cp:revision>
  <dcterms:created xsi:type="dcterms:W3CDTF">2013-04-20T14:38:36Z</dcterms:created>
  <dcterms:modified xsi:type="dcterms:W3CDTF">2013-08-17T18:53:47Z</dcterms:modified>
</cp:coreProperties>
</file>