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89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BAF6-3271-4934-93D9-30F1E231FE29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B7A47-F0F4-4890-8E49-F076DA8AF8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B7A47-F0F4-4890-8E49-F076DA8AF8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D09B-892D-4940-ACB2-AB13021F9A1F}" type="datetimeFigureOut">
              <a:rPr lang="en-US" smtClean="0"/>
              <a:pPr/>
              <a:t>2012-10-22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D7E5-E429-40C0-8B05-81120D21DC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arallelogram 16"/>
          <p:cNvSpPr/>
          <p:nvPr/>
        </p:nvSpPr>
        <p:spPr>
          <a:xfrm>
            <a:off x="3314700" y="2895600"/>
            <a:ext cx="2514600" cy="1295400"/>
          </a:xfrm>
          <a:prstGeom prst="parallelogram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Bent Arrow 39"/>
          <p:cNvSpPr/>
          <p:nvPr/>
        </p:nvSpPr>
        <p:spPr>
          <a:xfrm rot="16408274">
            <a:off x="4303189" y="3417360"/>
            <a:ext cx="232822" cy="59659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343400"/>
            <a:ext cx="40576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04800"/>
            <a:ext cx="48768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</p:pic>
      <p:sp>
        <p:nvSpPr>
          <p:cNvPr id="14" name="Parallelogram 13"/>
          <p:cNvSpPr/>
          <p:nvPr/>
        </p:nvSpPr>
        <p:spPr>
          <a:xfrm>
            <a:off x="3314700" y="1752600"/>
            <a:ext cx="2514600" cy="1295400"/>
          </a:xfrm>
          <a:prstGeom prst="parallelogram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arallelogram 18"/>
          <p:cNvSpPr/>
          <p:nvPr/>
        </p:nvSpPr>
        <p:spPr>
          <a:xfrm>
            <a:off x="3581400" y="1981200"/>
            <a:ext cx="381000" cy="152400"/>
          </a:xfrm>
          <a:prstGeom prst="parallelogram">
            <a:avLst/>
          </a:prstGeom>
          <a:solidFill>
            <a:srgbClr val="FFFF00"/>
          </a:solidFill>
          <a:effectLst>
            <a:outerShdw blurRad="50800" dist="50800" dir="5400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 Arrow 20"/>
          <p:cNvSpPr/>
          <p:nvPr/>
        </p:nvSpPr>
        <p:spPr>
          <a:xfrm rot="16200000">
            <a:off x="3898392" y="2045208"/>
            <a:ext cx="280416" cy="457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7800" y="381000"/>
            <a:ext cx="12954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U-center application</a:t>
            </a:r>
            <a:endParaRPr lang="en-US" dirty="0"/>
          </a:p>
        </p:txBody>
      </p:sp>
      <p:sp>
        <p:nvSpPr>
          <p:cNvPr id="26" name="Bent Arrow 25"/>
          <p:cNvSpPr/>
          <p:nvPr/>
        </p:nvSpPr>
        <p:spPr>
          <a:xfrm rot="5400000">
            <a:off x="4419600" y="2667000"/>
            <a:ext cx="1143000" cy="381000"/>
          </a:xfrm>
          <a:prstGeom prst="bentArrow">
            <a:avLst>
              <a:gd name="adj1" fmla="val 25000"/>
              <a:gd name="adj2" fmla="val 23771"/>
              <a:gd name="adj3" fmla="val 25000"/>
              <a:gd name="adj4" fmla="val 47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4800" y="1752600"/>
            <a:ext cx="1341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ERGO Shield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38400" y="4572000"/>
            <a:ext cx="1447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Visual Studio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66800" y="3048000"/>
            <a:ext cx="1037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To ERGO </a:t>
            </a:r>
          </a:p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31" name="Parallelogram 30"/>
          <p:cNvSpPr/>
          <p:nvPr/>
        </p:nvSpPr>
        <p:spPr>
          <a:xfrm>
            <a:off x="3429000" y="3276600"/>
            <a:ext cx="457200" cy="228600"/>
          </a:xfrm>
          <a:prstGeom prst="parallelogram">
            <a:avLst/>
          </a:prstGeom>
          <a:solidFill>
            <a:srgbClr val="FFFF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/>
          <p:cNvSpPr/>
          <p:nvPr/>
        </p:nvSpPr>
        <p:spPr>
          <a:xfrm>
            <a:off x="3886200" y="3124200"/>
            <a:ext cx="495300" cy="457200"/>
          </a:xfrm>
          <a:prstGeom prst="parallelogram">
            <a:avLst/>
          </a:prstGeom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86200" y="31242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Wiz</a:t>
            </a:r>
          </a:p>
          <a:p>
            <a:r>
              <a:rPr lang="en-US" sz="1200" dirty="0" smtClean="0"/>
              <a:t>NET</a:t>
            </a:r>
            <a:endParaRPr lang="en-US" sz="1200" dirty="0"/>
          </a:p>
        </p:txBody>
      </p:sp>
      <p:sp>
        <p:nvSpPr>
          <p:cNvPr id="15" name="Parallelogram 14"/>
          <p:cNvSpPr/>
          <p:nvPr/>
        </p:nvSpPr>
        <p:spPr>
          <a:xfrm>
            <a:off x="4229100" y="2209800"/>
            <a:ext cx="685800" cy="381000"/>
          </a:xfrm>
          <a:prstGeom prst="parallelogram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ublox</a:t>
            </a:r>
            <a:endParaRPr lang="en-US" sz="1000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572000" y="3429000"/>
            <a:ext cx="838200" cy="609600"/>
            <a:chOff x="4953000" y="3962400"/>
            <a:chExt cx="838200" cy="609600"/>
          </a:xfrm>
        </p:grpSpPr>
        <p:sp>
          <p:nvSpPr>
            <p:cNvPr id="37" name="Parallelogram 36"/>
            <p:cNvSpPr/>
            <p:nvPr/>
          </p:nvSpPr>
          <p:spPr>
            <a:xfrm>
              <a:off x="4953000" y="3962400"/>
              <a:ext cx="838200" cy="609600"/>
            </a:xfrm>
            <a:prstGeom prst="parallelogram">
              <a:avLst/>
            </a:prstGeom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/>
            </a:scene3d>
            <a:sp3d contourW="12700" prstMaterial="dkEdge">
              <a:bevelT/>
              <a:contourClr>
                <a:schemeClr val="bg2">
                  <a:lumMod val="50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39624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ATMEGA</a:t>
              </a:r>
            </a:p>
            <a:p>
              <a:pPr algn="ctr"/>
              <a:r>
                <a:rPr lang="en-US" sz="1200" dirty="0" smtClean="0"/>
                <a:t>328</a:t>
              </a:r>
              <a:endParaRPr lang="en-US" sz="12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76600" y="3886200"/>
            <a:ext cx="1816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Ethernet Arduino</a:t>
            </a:r>
            <a:endParaRPr lang="en-US" dirty="0"/>
          </a:p>
        </p:txBody>
      </p:sp>
      <p:sp>
        <p:nvSpPr>
          <p:cNvPr id="25" name="Parallelogram 24"/>
          <p:cNvSpPr/>
          <p:nvPr/>
        </p:nvSpPr>
        <p:spPr>
          <a:xfrm>
            <a:off x="5334000" y="3505200"/>
            <a:ext cx="685800" cy="381000"/>
          </a:xfrm>
          <a:prstGeom prst="parallelogram">
            <a:avLst/>
          </a:prstGeom>
          <a:solidFill>
            <a:srgbClr val="FFFF00"/>
          </a:solidFill>
          <a:effectLst>
            <a:innerShdw blurRad="63500" dist="50800" dir="2700000">
              <a:schemeClr val="tx1"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Serial USB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67200" y="5410200"/>
            <a:ext cx="110479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Signal </a:t>
            </a:r>
            <a:r>
              <a:rPr lang="en-US" sz="600" dirty="0" err="1" smtClean="0"/>
              <a:t>Flow.pptx</a:t>
            </a:r>
            <a:r>
              <a:rPr lang="en-US" sz="600" smtClean="0"/>
              <a:t> </a:t>
            </a:r>
            <a:r>
              <a:rPr lang="en-US" sz="600" smtClean="0"/>
              <a:t>2012-10-22</a:t>
            </a:r>
            <a:endParaRPr lang="en-US" sz="600" dirty="0"/>
          </a:p>
        </p:txBody>
      </p:sp>
      <p:sp>
        <p:nvSpPr>
          <p:cNvPr id="42" name="Flowchart: Connector 41"/>
          <p:cNvSpPr/>
          <p:nvPr/>
        </p:nvSpPr>
        <p:spPr>
          <a:xfrm flipV="1">
            <a:off x="5410200" y="3657600"/>
            <a:ext cx="76200" cy="76200"/>
          </a:xfrm>
          <a:prstGeom prst="flowChartConnector">
            <a:avLst/>
          </a:prstGeom>
          <a:solidFill>
            <a:schemeClr val="tx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Connector 43"/>
          <p:cNvSpPr/>
          <p:nvPr/>
        </p:nvSpPr>
        <p:spPr>
          <a:xfrm flipV="1">
            <a:off x="5410200" y="3733800"/>
            <a:ext cx="76200" cy="76200"/>
          </a:xfrm>
          <a:prstGeom prst="flowChartConnector">
            <a:avLst/>
          </a:prstGeom>
          <a:solidFill>
            <a:schemeClr val="tx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-Right Arrow 42"/>
          <p:cNvSpPr/>
          <p:nvPr/>
        </p:nvSpPr>
        <p:spPr>
          <a:xfrm>
            <a:off x="2438400" y="1905000"/>
            <a:ext cx="1216152" cy="3322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USB</a:t>
            </a:r>
            <a:endParaRPr lang="en-US" dirty="0"/>
          </a:p>
        </p:txBody>
      </p:sp>
      <p:sp>
        <p:nvSpPr>
          <p:cNvPr id="45" name="Left-Right Arrow 44"/>
          <p:cNvSpPr/>
          <p:nvPr/>
        </p:nvSpPr>
        <p:spPr>
          <a:xfrm>
            <a:off x="2057400" y="3186684"/>
            <a:ext cx="14447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Ethernet</a:t>
            </a:r>
            <a:endParaRPr lang="en-US" dirty="0"/>
          </a:p>
        </p:txBody>
      </p:sp>
      <p:sp>
        <p:nvSpPr>
          <p:cNvPr id="46" name="Left-Up Arrow 45"/>
          <p:cNvSpPr/>
          <p:nvPr/>
        </p:nvSpPr>
        <p:spPr>
          <a:xfrm>
            <a:off x="5334000" y="3886200"/>
            <a:ext cx="381000" cy="99060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19</cp:revision>
  <dcterms:created xsi:type="dcterms:W3CDTF">2012-10-20T03:59:52Z</dcterms:created>
  <dcterms:modified xsi:type="dcterms:W3CDTF">2012-10-22T14:04:27Z</dcterms:modified>
</cp:coreProperties>
</file>