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BAF6-3271-4934-93D9-30F1E231FE29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B7A47-F0F4-4890-8E49-F076DA8AF8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B7A47-F0F4-4890-8E49-F076DA8AF8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FD09B-892D-4940-ACB2-AB13021F9A1F}" type="datetimeFigureOut">
              <a:rPr lang="en-US" smtClean="0"/>
              <a:t>2012-10-19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D7E5-E429-40C0-8B05-81120D21DC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mes Brown\Pictures\2012_10_19\IMG_64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2125" y="1321593"/>
            <a:ext cx="5619750" cy="4214813"/>
          </a:xfrm>
          <a:prstGeom prst="rect">
            <a:avLst/>
          </a:prstGeom>
          <a:noFill/>
        </p:spPr>
      </p:pic>
      <p:sp>
        <p:nvSpPr>
          <p:cNvPr id="5" name="Line Callout 2 (No Border) 4"/>
          <p:cNvSpPr/>
          <p:nvPr/>
        </p:nvSpPr>
        <p:spPr>
          <a:xfrm>
            <a:off x="6781800" y="1981200"/>
            <a:ext cx="838200" cy="762000"/>
          </a:xfrm>
          <a:prstGeom prst="callout2">
            <a:avLst>
              <a:gd name="adj1" fmla="val 99575"/>
              <a:gd name="adj2" fmla="val 52735"/>
              <a:gd name="adj3" fmla="val 135038"/>
              <a:gd name="adj4" fmla="val 51487"/>
              <a:gd name="adj5" fmla="val 165283"/>
              <a:gd name="adj6" fmla="val 23286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USB back to VS debugger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Line Callout 2 (No Border) 5"/>
          <p:cNvSpPr/>
          <p:nvPr/>
        </p:nvSpPr>
        <p:spPr>
          <a:xfrm>
            <a:off x="1447800" y="1447800"/>
            <a:ext cx="1066800" cy="762000"/>
          </a:xfrm>
          <a:prstGeom prst="callout2">
            <a:avLst>
              <a:gd name="adj1" fmla="val 47617"/>
              <a:gd name="adj2" fmla="val 98605"/>
              <a:gd name="adj3" fmla="val 50915"/>
              <a:gd name="adj4" fmla="val 134550"/>
              <a:gd name="adj5" fmla="val 136830"/>
              <a:gd name="adj6" fmla="val 170696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USB back to u-center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" name="Line Callout 2 (No Border) 6"/>
          <p:cNvSpPr/>
          <p:nvPr/>
        </p:nvSpPr>
        <p:spPr>
          <a:xfrm>
            <a:off x="990600" y="2286000"/>
            <a:ext cx="914400" cy="381000"/>
          </a:xfrm>
          <a:prstGeom prst="callout2">
            <a:avLst>
              <a:gd name="adj1" fmla="val 55040"/>
              <a:gd name="adj2" fmla="val 100814"/>
              <a:gd name="adj3" fmla="val 50915"/>
              <a:gd name="adj4" fmla="val 134550"/>
              <a:gd name="adj5" fmla="val 140541"/>
              <a:gd name="adj6" fmla="val 202212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GPS Antenna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8" name="Line Callout 2 (No Border) 7"/>
          <p:cNvSpPr/>
          <p:nvPr/>
        </p:nvSpPr>
        <p:spPr>
          <a:xfrm>
            <a:off x="838200" y="2819400"/>
            <a:ext cx="1066800" cy="762000"/>
          </a:xfrm>
          <a:prstGeom prst="callout2">
            <a:avLst>
              <a:gd name="adj1" fmla="val 50091"/>
              <a:gd name="adj2" fmla="val 110092"/>
              <a:gd name="adj3" fmla="val 50915"/>
              <a:gd name="adj4" fmla="val 134550"/>
              <a:gd name="adj5" fmla="val 89820"/>
              <a:gd name="adj6" fmla="val 169812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rgbClr val="FF0000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Ethernet to Server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Line Callout 2 (No Border) 8"/>
          <p:cNvSpPr/>
          <p:nvPr/>
        </p:nvSpPr>
        <p:spPr>
          <a:xfrm>
            <a:off x="1828800" y="4876800"/>
            <a:ext cx="1066800" cy="457200"/>
          </a:xfrm>
          <a:prstGeom prst="callout2">
            <a:avLst>
              <a:gd name="adj1" fmla="val 52153"/>
              <a:gd name="adj2" fmla="val 103023"/>
              <a:gd name="adj3" fmla="val 50915"/>
              <a:gd name="adj4" fmla="val 134550"/>
              <a:gd name="adj5" fmla="val -48325"/>
              <a:gd name="adj6" fmla="val 172463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Arduino Ethernet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Line Callout 2 (No Border) 9"/>
          <p:cNvSpPr/>
          <p:nvPr/>
        </p:nvSpPr>
        <p:spPr>
          <a:xfrm>
            <a:off x="5410200" y="1981200"/>
            <a:ext cx="838200" cy="762000"/>
          </a:xfrm>
          <a:prstGeom prst="callout2">
            <a:avLst>
              <a:gd name="adj1" fmla="val 53802"/>
              <a:gd name="adj2" fmla="val -4622"/>
              <a:gd name="adj3" fmla="val 55863"/>
              <a:gd name="adj4" fmla="val -33986"/>
              <a:gd name="adj5" fmla="val 120747"/>
              <a:gd name="adj6" fmla="val -68935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Ublox GPS Module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Line Callout 2 (No Border) 10"/>
          <p:cNvSpPr/>
          <p:nvPr/>
        </p:nvSpPr>
        <p:spPr>
          <a:xfrm>
            <a:off x="1905000" y="4343400"/>
            <a:ext cx="1066800" cy="457200"/>
          </a:xfrm>
          <a:prstGeom prst="callout2">
            <a:avLst>
              <a:gd name="adj1" fmla="val 52153"/>
              <a:gd name="adj2" fmla="val 101255"/>
              <a:gd name="adj3" fmla="val 50915"/>
              <a:gd name="adj4" fmla="val 134550"/>
              <a:gd name="adj5" fmla="val -48325"/>
              <a:gd name="adj6" fmla="val 172463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In-between Shield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Line Callout 2 (No Border) 11"/>
          <p:cNvSpPr/>
          <p:nvPr/>
        </p:nvSpPr>
        <p:spPr>
          <a:xfrm>
            <a:off x="2057400" y="3733800"/>
            <a:ext cx="1066800" cy="457200"/>
          </a:xfrm>
          <a:prstGeom prst="callout2">
            <a:avLst>
              <a:gd name="adj1" fmla="val 50091"/>
              <a:gd name="adj2" fmla="val 98604"/>
              <a:gd name="adj3" fmla="val 50915"/>
              <a:gd name="adj4" fmla="val 134550"/>
              <a:gd name="adj5" fmla="val -48325"/>
              <a:gd name="adj6" fmla="val 172463"/>
            </a:avLst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bg1"/>
            </a:solidFill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Ergo  Shield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Brown</dc:creator>
  <cp:lastModifiedBy>James Brown</cp:lastModifiedBy>
  <cp:revision>2</cp:revision>
  <dcterms:created xsi:type="dcterms:W3CDTF">2012-10-20T03:59:52Z</dcterms:created>
  <dcterms:modified xsi:type="dcterms:W3CDTF">2012-10-20T04:19:07Z</dcterms:modified>
</cp:coreProperties>
</file>