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5" d="100"/>
          <a:sy n="105" d="100"/>
        </p:scale>
        <p:origin x="-5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A453D9-1063-438B-8421-BCBDFC3A525E}" type="datetimeFigureOut">
              <a:rPr lang="en-US" smtClean="0"/>
              <a:t>2014-06-19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568FDB-4F6A-4DA0-9434-2BDFD7ECB56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568FDB-4F6A-4DA0-9434-2BDFD7ECB56C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C1E8B-3AC2-41CF-8EA4-800DC9F8E78A}" type="datetimeFigureOut">
              <a:rPr lang="en-US" smtClean="0"/>
              <a:t>2014-06-19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C755-A6B5-4331-8934-1DB88A9ED4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C1E8B-3AC2-41CF-8EA4-800DC9F8E78A}" type="datetimeFigureOut">
              <a:rPr lang="en-US" smtClean="0"/>
              <a:t>2014-06-19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C755-A6B5-4331-8934-1DB88A9ED4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C1E8B-3AC2-41CF-8EA4-800DC9F8E78A}" type="datetimeFigureOut">
              <a:rPr lang="en-US" smtClean="0"/>
              <a:t>2014-06-19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C755-A6B5-4331-8934-1DB88A9ED4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C1E8B-3AC2-41CF-8EA4-800DC9F8E78A}" type="datetimeFigureOut">
              <a:rPr lang="en-US" smtClean="0"/>
              <a:t>2014-06-19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C755-A6B5-4331-8934-1DB88A9ED4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C1E8B-3AC2-41CF-8EA4-800DC9F8E78A}" type="datetimeFigureOut">
              <a:rPr lang="en-US" smtClean="0"/>
              <a:t>2014-06-19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C755-A6B5-4331-8934-1DB88A9ED4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C1E8B-3AC2-41CF-8EA4-800DC9F8E78A}" type="datetimeFigureOut">
              <a:rPr lang="en-US" smtClean="0"/>
              <a:t>2014-06-19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C755-A6B5-4331-8934-1DB88A9ED4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C1E8B-3AC2-41CF-8EA4-800DC9F8E78A}" type="datetimeFigureOut">
              <a:rPr lang="en-US" smtClean="0"/>
              <a:t>2014-06-19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C755-A6B5-4331-8934-1DB88A9ED4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C1E8B-3AC2-41CF-8EA4-800DC9F8E78A}" type="datetimeFigureOut">
              <a:rPr lang="en-US" smtClean="0"/>
              <a:t>2014-06-19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C755-A6B5-4331-8934-1DB88A9ED4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C1E8B-3AC2-41CF-8EA4-800DC9F8E78A}" type="datetimeFigureOut">
              <a:rPr lang="en-US" smtClean="0"/>
              <a:t>2014-06-19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C755-A6B5-4331-8934-1DB88A9ED4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C1E8B-3AC2-41CF-8EA4-800DC9F8E78A}" type="datetimeFigureOut">
              <a:rPr lang="en-US" smtClean="0"/>
              <a:t>2014-06-19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C755-A6B5-4331-8934-1DB88A9ED4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C1E8B-3AC2-41CF-8EA4-800DC9F8E78A}" type="datetimeFigureOut">
              <a:rPr lang="en-US" smtClean="0"/>
              <a:t>2014-06-19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C755-A6B5-4331-8934-1DB88A9ED4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C1E8B-3AC2-41CF-8EA4-800DC9F8E78A}" type="datetimeFigureOut">
              <a:rPr lang="en-US" smtClean="0"/>
              <a:t>2014-06-19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8C755-A6B5-4331-8934-1DB88A9ED4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524000" y="1219200"/>
            <a:ext cx="1752600" cy="1371600"/>
          </a:xfrm>
          <a:prstGeom prst="round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Head</a:t>
            </a:r>
          </a:p>
          <a:p>
            <a:pPr>
              <a:buFont typeface="Arial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Three Highchars scripts</a:t>
            </a:r>
          </a:p>
          <a:p>
            <a:pPr>
              <a:buFont typeface="Arial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requestData.js</a:t>
            </a:r>
          </a:p>
          <a:p>
            <a:pPr>
              <a:buFont typeface="Arial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success: requestData</a:t>
            </a:r>
          </a:p>
          <a:p>
            <a:pPr>
              <a:buFont typeface="Arial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$(document).ready</a:t>
            </a:r>
          </a:p>
          <a:p>
            <a:endParaRPr lang="en-US" sz="1100" dirty="0" smtClean="0">
              <a:solidFill>
                <a:schemeClr val="tx1"/>
              </a:solidFill>
            </a:endParaRPr>
          </a:p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524000" y="2819400"/>
            <a:ext cx="1752600" cy="914400"/>
          </a:xfrm>
          <a:prstGeom prst="round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Body</a:t>
            </a:r>
          </a:p>
          <a:p>
            <a:r>
              <a:rPr lang="en-US" sz="1100" dirty="0" smtClean="0">
                <a:solidFill>
                  <a:schemeClr val="tx1"/>
                </a:solidFill>
              </a:rPr>
              <a:t>container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715000" y="1219200"/>
            <a:ext cx="1600200" cy="914400"/>
          </a:xfrm>
          <a:prstGeom prst="round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dB Access</a:t>
            </a:r>
          </a:p>
          <a:p>
            <a:r>
              <a:rPr lang="en-US" sz="1100" dirty="0" smtClean="0">
                <a:solidFill>
                  <a:schemeClr val="tx1"/>
                </a:solidFill>
              </a:rPr>
              <a:t>event</a:t>
            </a:r>
            <a:endParaRPr lang="en-US" sz="1050" dirty="0" smtClean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0" y="838200"/>
            <a:ext cx="1821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Event_Server.php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562600" y="838200"/>
            <a:ext cx="2396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Event_Server_Data.php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5715000" y="2514600"/>
            <a:ext cx="1524000" cy="914400"/>
          </a:xfrm>
          <a:prstGeom prst="round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Json</a:t>
            </a:r>
          </a:p>
          <a:p>
            <a:r>
              <a:rPr lang="en-US" sz="1100" dirty="0" smtClean="0">
                <a:solidFill>
                  <a:schemeClr val="tx1"/>
                </a:solidFill>
              </a:rPr>
              <a:t>Json_encode</a:t>
            </a:r>
          </a:p>
        </p:txBody>
      </p:sp>
      <p:cxnSp>
        <p:nvCxnSpPr>
          <p:cNvPr id="11" name="Elbow Connector 10"/>
          <p:cNvCxnSpPr>
            <a:stCxn id="4" idx="3"/>
            <a:endCxn id="9" idx="1"/>
          </p:cNvCxnSpPr>
          <p:nvPr/>
        </p:nvCxnSpPr>
        <p:spPr>
          <a:xfrm>
            <a:off x="3276600" y="1905000"/>
            <a:ext cx="2438400" cy="10668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3175"/>
      </a:spPr>
      <a:bodyPr rtlCol="0" anchor="t"/>
      <a:lstStyle>
        <a:defPPr algn="ctr">
          <a:defRPr sz="14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22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James Brown</dc:creator>
  <cp:lastModifiedBy>James Brown</cp:lastModifiedBy>
  <cp:revision>4</cp:revision>
  <dcterms:created xsi:type="dcterms:W3CDTF">2014-06-19T17:06:51Z</dcterms:created>
  <dcterms:modified xsi:type="dcterms:W3CDTF">2014-06-19T17:48:44Z</dcterms:modified>
</cp:coreProperties>
</file>