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102" d="100"/>
          <a:sy n="102" d="100"/>
        </p:scale>
        <p:origin x="-16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860EE-4136-4414-8F18-CF28D3F13EE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45A97-2FF1-425E-ABB8-56F3526F4B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45A97-2FF1-425E-ABB8-56F3526F4B4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20A77-63A7-4292-8260-8FF2A6971F60}" type="datetimeFigureOut">
              <a:rPr lang="en-US" smtClean="0"/>
              <a:t>2014-02-10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4D1EE-F285-4812-8325-325BE573C9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14700" y="914400"/>
            <a:ext cx="2514600" cy="95345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Setup Grid_constellations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Create Constallations Data set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Set ClientEvents OnRowSelectCon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Process Grid  Constallations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114800" y="381000"/>
            <a:ext cx="914400" cy="2724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Login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695700" y="2133600"/>
            <a:ext cx="1752600" cy="2724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Create  Targets Data set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57600" y="2743200"/>
            <a:ext cx="1828800" cy="40011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Does POST = Constellations_selected?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486400" y="3886200"/>
            <a:ext cx="1600200" cy="61293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Select fields for that Constellation ID from POST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33800" y="3733800"/>
            <a:ext cx="1676400" cy="246221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Is KoolAjax a Callback ? 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8800" y="2819400"/>
            <a:ext cx="378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Yes</a:t>
            </a:r>
            <a:endParaRPr lang="en-US" sz="1100" dirty="0"/>
          </a:p>
        </p:txBody>
      </p:sp>
      <p:cxnSp>
        <p:nvCxnSpPr>
          <p:cNvPr id="20" name="Elbow Connector 19"/>
          <p:cNvCxnSpPr>
            <a:stCxn id="11" idx="3"/>
            <a:endCxn id="17" idx="1"/>
          </p:cNvCxnSpPr>
          <p:nvPr/>
        </p:nvCxnSpPr>
        <p:spPr>
          <a:xfrm>
            <a:off x="5486400" y="2943255"/>
            <a:ext cx="152400" cy="69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7" idx="3"/>
            <a:endCxn id="12" idx="0"/>
          </p:cNvCxnSpPr>
          <p:nvPr/>
        </p:nvCxnSpPr>
        <p:spPr>
          <a:xfrm>
            <a:off x="6017430" y="2950205"/>
            <a:ext cx="269070" cy="93599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382685" y="3298195"/>
            <a:ext cx="349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No</a:t>
            </a:r>
            <a:endParaRPr lang="en-US" sz="1100" dirty="0"/>
          </a:p>
        </p:txBody>
      </p:sp>
      <p:cxnSp>
        <p:nvCxnSpPr>
          <p:cNvPr id="25" name="Elbow Connector 24"/>
          <p:cNvCxnSpPr>
            <a:stCxn id="11" idx="2"/>
            <a:endCxn id="23" idx="0"/>
          </p:cNvCxnSpPr>
          <p:nvPr/>
        </p:nvCxnSpPr>
        <p:spPr>
          <a:xfrm rot="5400000">
            <a:off x="4487345" y="3213539"/>
            <a:ext cx="154885" cy="1442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23" idx="2"/>
            <a:endCxn id="16" idx="0"/>
          </p:cNvCxnSpPr>
          <p:nvPr/>
        </p:nvCxnSpPr>
        <p:spPr>
          <a:xfrm rot="16200000" flipH="1">
            <a:off x="4477789" y="3639588"/>
            <a:ext cx="173995" cy="1442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771900" y="4495800"/>
            <a:ext cx="1600200" cy="61293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Select fields for that Constellatons ID from SESSIONS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1800" y="3733800"/>
            <a:ext cx="349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No</a:t>
            </a:r>
            <a:endParaRPr 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4382685" y="4038600"/>
            <a:ext cx="378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Yes</a:t>
            </a:r>
            <a:endParaRPr lang="en-US" sz="1100" dirty="0"/>
          </a:p>
        </p:txBody>
      </p:sp>
      <p:cxnSp>
        <p:nvCxnSpPr>
          <p:cNvPr id="32" name="Elbow Connector 31"/>
          <p:cNvCxnSpPr>
            <a:stCxn id="4" idx="2"/>
            <a:endCxn id="7" idx="0"/>
          </p:cNvCxnSpPr>
          <p:nvPr/>
        </p:nvCxnSpPr>
        <p:spPr>
          <a:xfrm rot="5400000">
            <a:off x="4439127" y="2000726"/>
            <a:ext cx="265747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7" idx="2"/>
            <a:endCxn id="11" idx="0"/>
          </p:cNvCxnSpPr>
          <p:nvPr/>
        </p:nvCxnSpPr>
        <p:spPr>
          <a:xfrm rot="5400000">
            <a:off x="4403408" y="2574607"/>
            <a:ext cx="337185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905000" y="4267200"/>
            <a:ext cx="1600200" cy="95345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Get Rows from the master table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>
                <a:solidFill>
                  <a:schemeClr val="tx1"/>
                </a:solidFill>
              </a:rPr>
              <a:t>Select fields for that row </a:t>
            </a:r>
            <a:r>
              <a:rPr lang="en-US" sz="1000" b="1" dirty="0" smtClean="0">
                <a:solidFill>
                  <a:schemeClr val="tx1"/>
                </a:solidFill>
              </a:rPr>
              <a:t>IF</a:t>
            </a:r>
            <a:r>
              <a:rPr lang="en-US" sz="1000" dirty="0" smtClean="0">
                <a:solidFill>
                  <a:schemeClr val="tx1"/>
                </a:solidFill>
              </a:rPr>
              <a:t> both Master and Detail wanted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7" name="Elbow Connector 36"/>
          <p:cNvCxnSpPr>
            <a:stCxn id="16" idx="1"/>
            <a:endCxn id="29" idx="3"/>
          </p:cNvCxnSpPr>
          <p:nvPr/>
        </p:nvCxnSpPr>
        <p:spPr>
          <a:xfrm rot="10800000" flipV="1">
            <a:off x="3321576" y="3856911"/>
            <a:ext cx="412224" cy="76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9" idx="1"/>
            <a:endCxn id="35" idx="0"/>
          </p:cNvCxnSpPr>
          <p:nvPr/>
        </p:nvCxnSpPr>
        <p:spPr>
          <a:xfrm rot="10800000" flipV="1">
            <a:off x="2705100" y="3864604"/>
            <a:ext cx="266700" cy="40259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6" idx="2"/>
            <a:endCxn id="30" idx="0"/>
          </p:cNvCxnSpPr>
          <p:nvPr/>
        </p:nvCxnSpPr>
        <p:spPr>
          <a:xfrm rot="5400000">
            <a:off x="4542711" y="4009310"/>
            <a:ext cx="58579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30" idx="2"/>
          </p:cNvCxnSpPr>
          <p:nvPr/>
        </p:nvCxnSpPr>
        <p:spPr>
          <a:xfrm rot="5400000">
            <a:off x="4474205" y="4398005"/>
            <a:ext cx="195590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3771900" y="5571530"/>
            <a:ext cx="1600200" cy="4426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Finish setup of the Targets Grid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46" name="Elbow Connector 45"/>
          <p:cNvCxnSpPr>
            <a:stCxn id="28" idx="2"/>
            <a:endCxn id="44" idx="0"/>
          </p:cNvCxnSpPr>
          <p:nvPr/>
        </p:nvCxnSpPr>
        <p:spPr>
          <a:xfrm rot="5400000">
            <a:off x="4340602" y="5340132"/>
            <a:ext cx="462796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hape 47"/>
          <p:cNvCxnSpPr>
            <a:stCxn id="35" idx="2"/>
            <a:endCxn id="44" idx="1"/>
          </p:cNvCxnSpPr>
          <p:nvPr/>
        </p:nvCxnSpPr>
        <p:spPr>
          <a:xfrm rot="16200000" flipH="1">
            <a:off x="2952393" y="4973360"/>
            <a:ext cx="572214" cy="1066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hape 49"/>
          <p:cNvCxnSpPr>
            <a:stCxn id="12" idx="2"/>
            <a:endCxn id="44" idx="3"/>
          </p:cNvCxnSpPr>
          <p:nvPr/>
        </p:nvCxnSpPr>
        <p:spPr>
          <a:xfrm rot="5400000">
            <a:off x="5182434" y="4688800"/>
            <a:ext cx="1293733" cy="914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5" idx="2"/>
            <a:endCxn id="4" idx="0"/>
          </p:cNvCxnSpPr>
          <p:nvPr/>
        </p:nvCxnSpPr>
        <p:spPr>
          <a:xfrm rot="5400000">
            <a:off x="4441508" y="783907"/>
            <a:ext cx="260985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990600" y="228600"/>
            <a:ext cx="266072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getConstellationsAndTargets.PHP</a:t>
            </a:r>
          </a:p>
          <a:p>
            <a:endParaRPr lang="en-US" sz="11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4953000" y="6553200"/>
            <a:ext cx="1905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getConstellationsAndTargets.php as of 2014-02-10</a:t>
            </a:r>
          </a:p>
        </p:txBody>
      </p:sp>
      <p:cxnSp>
        <p:nvCxnSpPr>
          <p:cNvPr id="96" name="Elbow Connector 95"/>
          <p:cNvCxnSpPr/>
          <p:nvPr/>
        </p:nvCxnSpPr>
        <p:spPr>
          <a:xfrm rot="5400000">
            <a:off x="4448552" y="6282948"/>
            <a:ext cx="234196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3654922" y="6324600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Return to Constellations.PHP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762000" y="1905000"/>
            <a:ext cx="2514600" cy="1107996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First time: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Setup the Constellation Grid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No POST or Ajax so finish Target grid setup with no fields selected</a:t>
            </a:r>
          </a:p>
          <a:p>
            <a:r>
              <a:rPr lang="en-US" sz="1100" b="1" dirty="0" smtClean="0"/>
              <a:t>After Constellation selected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Set Select fields using POST ID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/>
      </a:spPr>
      <a:bodyPr rtlCol="0" anchor="ctr">
        <a:spAutoFit/>
      </a:bodyPr>
      <a:lstStyle>
        <a:defPPr algn="ctr">
          <a:defRPr sz="10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1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108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10</cp:revision>
  <dcterms:created xsi:type="dcterms:W3CDTF">2014-02-10T16:48:45Z</dcterms:created>
  <dcterms:modified xsi:type="dcterms:W3CDTF">2014-02-10T17:57:29Z</dcterms:modified>
</cp:coreProperties>
</file>