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CC82"/>
    <a:srgbClr val="FFFF66"/>
    <a:srgbClr val="FF2D2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 showGuides="1">
      <p:cViewPr varScale="1">
        <p:scale>
          <a:sx n="111" d="100"/>
          <a:sy n="111" d="100"/>
        </p:scale>
        <p:origin x="-9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CA0B9-6146-481E-B08E-D5280213E153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BB72F0-065C-4E04-B415-EA9B6526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B72F0-065C-4E04-B415-EA9B652690C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8A94F-8CE8-46FD-9628-1C064E2F3F4C}" type="datetimeFigureOut">
              <a:rPr lang="en-US" smtClean="0"/>
              <a:pPr/>
              <a:t>2014-03-24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EEB1-F6C5-47E0-B5E7-E0FCA1C9A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9"/>
          <p:cNvCxnSpPr>
            <a:stCxn id="137" idx="6"/>
            <a:endCxn id="31" idx="0"/>
          </p:cNvCxnSpPr>
          <p:nvPr/>
        </p:nvCxnSpPr>
        <p:spPr>
          <a:xfrm>
            <a:off x="3616171" y="791907"/>
            <a:ext cx="364476" cy="551504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 rot="10603978" flipV="1">
            <a:off x="941297" y="653407"/>
            <a:ext cx="388248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i="1" dirty="0" smtClean="0"/>
              <a:t>Init</a:t>
            </a:r>
            <a:endParaRPr lang="en-US" sz="1200" i="1" dirty="0"/>
          </a:p>
        </p:txBody>
      </p:sp>
      <p:cxnSp>
        <p:nvCxnSpPr>
          <p:cNvPr id="60" name="Shape 59"/>
          <p:cNvCxnSpPr>
            <a:stCxn id="58" idx="1"/>
            <a:endCxn id="74" idx="0"/>
          </p:cNvCxnSpPr>
          <p:nvPr/>
        </p:nvCxnSpPr>
        <p:spPr>
          <a:xfrm>
            <a:off x="1329230" y="780844"/>
            <a:ext cx="512984" cy="114725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3560537" y="5556622"/>
            <a:ext cx="141897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 smtClean="0"/>
              <a:t>StateMachine.PPTX   2014-03-24</a:t>
            </a:r>
            <a:endParaRPr lang="en-US" sz="700" dirty="0"/>
          </a:p>
        </p:txBody>
      </p:sp>
      <p:sp>
        <p:nvSpPr>
          <p:cNvPr id="161" name="TextBox 160"/>
          <p:cNvSpPr txBox="1"/>
          <p:nvPr/>
        </p:nvSpPr>
        <p:spPr>
          <a:xfrm>
            <a:off x="2873546" y="5156512"/>
            <a:ext cx="29345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SETI Search State Machine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38" name="Elbow Connector 37"/>
          <p:cNvCxnSpPr>
            <a:stCxn id="5" idx="3"/>
            <a:endCxn id="121" idx="2"/>
          </p:cNvCxnSpPr>
          <p:nvPr/>
        </p:nvCxnSpPr>
        <p:spPr>
          <a:xfrm flipV="1">
            <a:off x="4757993" y="772753"/>
            <a:ext cx="362630" cy="1833037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/>
          <p:nvPr/>
        </p:nvSpPr>
        <p:spPr>
          <a:xfrm>
            <a:off x="5120623" y="501950"/>
            <a:ext cx="553063" cy="54160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Btn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25" name="Elbow Connector 124"/>
          <p:cNvCxnSpPr>
            <a:stCxn id="121" idx="6"/>
            <a:endCxn id="113" idx="1"/>
          </p:cNvCxnSpPr>
          <p:nvPr/>
        </p:nvCxnSpPr>
        <p:spPr>
          <a:xfrm>
            <a:off x="5673686" y="772753"/>
            <a:ext cx="644321" cy="213081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Oval 136"/>
          <p:cNvSpPr/>
          <p:nvPr/>
        </p:nvSpPr>
        <p:spPr>
          <a:xfrm>
            <a:off x="3063108" y="521104"/>
            <a:ext cx="553063" cy="541605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Btn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140" name="Elbow Connector 139"/>
          <p:cNvCxnSpPr>
            <a:stCxn id="4" idx="3"/>
            <a:endCxn id="137" idx="2"/>
          </p:cNvCxnSpPr>
          <p:nvPr/>
        </p:nvCxnSpPr>
        <p:spPr>
          <a:xfrm flipV="1">
            <a:off x="2562259" y="791907"/>
            <a:ext cx="500849" cy="1567352"/>
          </a:xfrm>
          <a:prstGeom prst="bentConnector3">
            <a:avLst>
              <a:gd name="adj1" fmla="val 50000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Elbow Connector 158"/>
          <p:cNvCxnSpPr>
            <a:stCxn id="7" idx="3"/>
            <a:endCxn id="162" idx="0"/>
          </p:cNvCxnSpPr>
          <p:nvPr/>
        </p:nvCxnSpPr>
        <p:spPr>
          <a:xfrm flipH="1">
            <a:off x="7020999" y="2130108"/>
            <a:ext cx="545532" cy="1762414"/>
          </a:xfrm>
          <a:prstGeom prst="bentConnector4">
            <a:avLst>
              <a:gd name="adj1" fmla="val -41904"/>
              <a:gd name="adj2" fmla="val 87984"/>
            </a:avLst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hape 80"/>
          <p:cNvCxnSpPr>
            <a:stCxn id="160" idx="2"/>
            <a:endCxn id="117" idx="1"/>
          </p:cNvCxnSpPr>
          <p:nvPr/>
        </p:nvCxnSpPr>
        <p:spPr>
          <a:xfrm rot="5400000" flipH="1">
            <a:off x="5295274" y="4491549"/>
            <a:ext cx="2896389" cy="620020"/>
          </a:xfrm>
          <a:prstGeom prst="bentConnector4">
            <a:avLst>
              <a:gd name="adj1" fmla="val -7893"/>
              <a:gd name="adj2" fmla="val 193381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hape 89"/>
          <p:cNvCxnSpPr>
            <a:stCxn id="117" idx="2"/>
          </p:cNvCxnSpPr>
          <p:nvPr/>
        </p:nvCxnSpPr>
        <p:spPr>
          <a:xfrm rot="5400000" flipH="1">
            <a:off x="4540195" y="1280073"/>
            <a:ext cx="1983097" cy="2360544"/>
          </a:xfrm>
          <a:prstGeom prst="bentConnector4">
            <a:avLst>
              <a:gd name="adj1" fmla="val -11527"/>
              <a:gd name="adj2" fmla="val 559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75" idx="2"/>
            <a:endCxn id="46" idx="0"/>
          </p:cNvCxnSpPr>
          <p:nvPr/>
        </p:nvCxnSpPr>
        <p:spPr>
          <a:xfrm rot="5400000">
            <a:off x="1704325" y="4081312"/>
            <a:ext cx="266368" cy="3289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575215" y="4216140"/>
            <a:ext cx="5212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Close</a:t>
            </a:r>
            <a:endParaRPr lang="en-US" sz="1200" dirty="0"/>
          </a:p>
        </p:txBody>
      </p:sp>
      <p:sp>
        <p:nvSpPr>
          <p:cNvPr id="4" name="Rounded Rectangle 3"/>
          <p:cNvSpPr/>
          <p:nvPr/>
        </p:nvSpPr>
        <p:spPr>
          <a:xfrm>
            <a:off x="1109468" y="1266622"/>
            <a:ext cx="1452791" cy="218527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1000" b="1" dirty="0" smtClean="0">
                <a:solidFill>
                  <a:schemeClr val="tx1"/>
                </a:solidFill>
              </a:rPr>
              <a:t>Ente</a:t>
            </a:r>
            <a:r>
              <a:rPr lang="en-US" sz="1000" dirty="0" smtClean="0">
                <a:solidFill>
                  <a:schemeClr val="tx1"/>
                </a:solidFill>
              </a:rPr>
              <a:t>r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Stop song</a:t>
            </a:r>
          </a:p>
          <a:p>
            <a:r>
              <a:rPr lang="en-US" sz="900" b="1" dirty="0" smtClean="0">
                <a:solidFill>
                  <a:schemeClr val="tx1"/>
                </a:solidFill>
              </a:rPr>
              <a:t>Process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Water continuous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Reset Alarm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Stop Capture,SpecAna,Water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Database not visible</a:t>
            </a:r>
          </a:p>
          <a:p>
            <a:r>
              <a:rPr lang="en-US" sz="900" b="1" dirty="0" smtClean="0">
                <a:solidFill>
                  <a:schemeClr val="tx1"/>
                </a:solidFill>
              </a:rPr>
              <a:t>Process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 update Cont Panel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Update Skymap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Update Filemanager</a:t>
            </a:r>
          </a:p>
          <a:p>
            <a:r>
              <a:rPr lang="en-US" sz="900" b="1" dirty="0" smtClean="0">
                <a:solidFill>
                  <a:schemeClr val="tx1"/>
                </a:solidFill>
              </a:rPr>
              <a:t>Exit</a:t>
            </a:r>
            <a:r>
              <a:rPr lang="en-US" sz="900" dirty="0" smtClean="0">
                <a:solidFill>
                  <a:schemeClr val="tx1"/>
                </a:solidFill>
              </a:rPr>
              <a:t> – Close App</a:t>
            </a:r>
          </a:p>
          <a:p>
            <a:pPr>
              <a:buFont typeface="Arial" pitchFamily="34" charset="0"/>
              <a:buChar char="•"/>
            </a:pPr>
            <a:endParaRPr lang="en-US" sz="900" dirty="0" smtClean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603464" y="895569"/>
            <a:ext cx="477500" cy="25391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sz="1050" dirty="0" smtClean="0"/>
              <a:t>Enter</a:t>
            </a:r>
            <a:endParaRPr lang="en-US" sz="1050" dirty="0"/>
          </a:p>
        </p:txBody>
      </p:sp>
      <p:sp>
        <p:nvSpPr>
          <p:cNvPr id="75" name="Rectangle 74"/>
          <p:cNvSpPr/>
          <p:nvPr/>
        </p:nvSpPr>
        <p:spPr>
          <a:xfrm>
            <a:off x="1597342" y="3695856"/>
            <a:ext cx="483621" cy="25391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050" dirty="0" smtClean="0"/>
              <a:t>Exit</a:t>
            </a:r>
            <a:endParaRPr lang="en-US" sz="1050" dirty="0"/>
          </a:p>
        </p:txBody>
      </p:sp>
      <p:sp>
        <p:nvSpPr>
          <p:cNvPr id="209" name="TextBox 208"/>
          <p:cNvSpPr txBox="1"/>
          <p:nvPr/>
        </p:nvSpPr>
        <p:spPr>
          <a:xfrm>
            <a:off x="2054033" y="964818"/>
            <a:ext cx="475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Off</a:t>
            </a:r>
            <a:endParaRPr lang="en-US" dirty="0"/>
          </a:p>
        </p:txBody>
      </p:sp>
      <p:cxnSp>
        <p:nvCxnSpPr>
          <p:cNvPr id="48" name="Elbow Connector 47"/>
          <p:cNvCxnSpPr>
            <a:stCxn id="4" idx="2"/>
            <a:endCxn id="75" idx="0"/>
          </p:cNvCxnSpPr>
          <p:nvPr/>
        </p:nvCxnSpPr>
        <p:spPr>
          <a:xfrm rot="16200000" flipH="1">
            <a:off x="1715528" y="3572230"/>
            <a:ext cx="243961" cy="3289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70008" y="3535117"/>
            <a:ext cx="4219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Rt Clk</a:t>
            </a:r>
            <a:endParaRPr lang="en-US" sz="800" dirty="0"/>
          </a:p>
        </p:txBody>
      </p:sp>
      <p:sp>
        <p:nvSpPr>
          <p:cNvPr id="127" name="TextBox 126"/>
          <p:cNvSpPr txBox="1"/>
          <p:nvPr/>
        </p:nvSpPr>
        <p:spPr>
          <a:xfrm>
            <a:off x="2562259" y="2143814"/>
            <a:ext cx="4411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Lft Clk</a:t>
            </a:r>
            <a:endParaRPr lang="en-US" sz="800" dirty="0"/>
          </a:p>
        </p:txBody>
      </p:sp>
      <p:sp>
        <p:nvSpPr>
          <p:cNvPr id="5" name="Rounded Rectangle 4"/>
          <p:cNvSpPr/>
          <p:nvPr/>
        </p:nvSpPr>
        <p:spPr>
          <a:xfrm>
            <a:off x="3216000" y="1727555"/>
            <a:ext cx="1541993" cy="1756470"/>
          </a:xfrm>
          <a:prstGeom prst="roundRect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r>
              <a:rPr lang="en-US" sz="900" b="1" dirty="0" smtClean="0">
                <a:solidFill>
                  <a:schemeClr val="tx1"/>
                </a:solidFill>
              </a:rPr>
              <a:t>Enter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Show SpecAna 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 Water - single mode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Stop Chirp</a:t>
            </a:r>
          </a:p>
          <a:p>
            <a:r>
              <a:rPr lang="en-US" sz="900" b="1" dirty="0" smtClean="0">
                <a:solidFill>
                  <a:schemeClr val="tx1"/>
                </a:solidFill>
              </a:rPr>
              <a:t>Process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 update file manager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update database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Select  Const &amp;Target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Show Ra &amp; DEC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Show SpecAna</a:t>
            </a:r>
          </a:p>
          <a:p>
            <a:r>
              <a:rPr lang="en-US" sz="900" b="1" dirty="0" smtClean="0">
                <a:solidFill>
                  <a:schemeClr val="tx1"/>
                </a:solidFill>
              </a:rPr>
              <a:t>Exit </a:t>
            </a:r>
            <a:r>
              <a:rPr lang="en-US" sz="900" dirty="0" smtClean="0">
                <a:solidFill>
                  <a:schemeClr val="tx1"/>
                </a:solidFill>
              </a:rPr>
              <a:t>– Enter Off state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616171" y="1343411"/>
            <a:ext cx="728951" cy="15375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rmAutofit fontScale="25000" lnSpcReduction="20000"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Enter</a:t>
            </a:r>
          </a:p>
          <a:p>
            <a:pPr algn="ctr"/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3735678" y="3695856"/>
            <a:ext cx="489938" cy="24336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rmAutofit fontScale="25000" lnSpcReduction="20000"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Exit</a:t>
            </a:r>
          </a:p>
          <a:p>
            <a:pPr algn="ctr"/>
            <a:endParaRPr lang="en-US" dirty="0"/>
          </a:p>
        </p:txBody>
      </p:sp>
      <p:sp>
        <p:nvSpPr>
          <p:cNvPr id="206" name="TextBox 205"/>
          <p:cNvSpPr txBox="1"/>
          <p:nvPr/>
        </p:nvSpPr>
        <p:spPr>
          <a:xfrm>
            <a:off x="4209368" y="1403400"/>
            <a:ext cx="725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Setup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048046" y="3490962"/>
            <a:ext cx="4219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Rt Clk</a:t>
            </a:r>
            <a:endParaRPr lang="en-US" sz="800" dirty="0"/>
          </a:p>
        </p:txBody>
      </p:sp>
      <p:cxnSp>
        <p:nvCxnSpPr>
          <p:cNvPr id="56" name="Elbow Connector 55"/>
          <p:cNvCxnSpPr>
            <a:stCxn id="5" idx="2"/>
            <a:endCxn id="88" idx="0"/>
          </p:cNvCxnSpPr>
          <p:nvPr/>
        </p:nvCxnSpPr>
        <p:spPr>
          <a:xfrm rot="5400000">
            <a:off x="3877907" y="3586765"/>
            <a:ext cx="211831" cy="6350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4757993" y="2605790"/>
            <a:ext cx="4411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Lft Clk</a:t>
            </a:r>
            <a:endParaRPr lang="en-US" sz="800" dirty="0"/>
          </a:p>
        </p:txBody>
      </p:sp>
      <p:sp>
        <p:nvSpPr>
          <p:cNvPr id="7" name="Rounded Rectangle 6"/>
          <p:cNvSpPr/>
          <p:nvPr/>
        </p:nvSpPr>
        <p:spPr>
          <a:xfrm>
            <a:off x="5844801" y="1235621"/>
            <a:ext cx="1721730" cy="178897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en-US" sz="900" b="1" dirty="0" smtClean="0">
                <a:solidFill>
                  <a:schemeClr val="tx1"/>
                </a:solidFill>
              </a:rPr>
              <a:t>Enter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Setup Mode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Append Scan in dB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Start SpecAna and Waterfall</a:t>
            </a:r>
          </a:p>
          <a:p>
            <a:r>
              <a:rPr lang="en-US" sz="900" b="1" dirty="0" smtClean="0">
                <a:solidFill>
                  <a:schemeClr val="tx1"/>
                </a:solidFill>
              </a:rPr>
              <a:t>Process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Start Chirp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Restart Chirp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Update the File Manager</a:t>
            </a:r>
          </a:p>
          <a:p>
            <a:r>
              <a:rPr lang="en-US" sz="900" b="1" dirty="0" smtClean="0">
                <a:solidFill>
                  <a:schemeClr val="tx1"/>
                </a:solidFill>
              </a:rPr>
              <a:t>Exit </a:t>
            </a:r>
            <a:endParaRPr lang="en-US" sz="9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Edit Scan Time &amp; Freq</a:t>
            </a:r>
          </a:p>
          <a:p>
            <a:pPr>
              <a:buFont typeface="Arial" pitchFamily="34" charset="0"/>
              <a:buChar char="•"/>
            </a:pP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318007" y="908958"/>
            <a:ext cx="728951" cy="15375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rmAutofit fontScale="25000" lnSpcReduction="20000"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Enter</a:t>
            </a:r>
          </a:p>
          <a:p>
            <a:pPr algn="ctr"/>
            <a:endParaRPr lang="en-US" dirty="0"/>
          </a:p>
        </p:txBody>
      </p:sp>
      <p:sp>
        <p:nvSpPr>
          <p:cNvPr id="117" name="Rectangle 116"/>
          <p:cNvSpPr/>
          <p:nvPr/>
        </p:nvSpPr>
        <p:spPr>
          <a:xfrm>
            <a:off x="6433459" y="3254834"/>
            <a:ext cx="557114" cy="19705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rmAutofit fontScale="25000" lnSpcReduction="20000"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Exit</a:t>
            </a:r>
          </a:p>
          <a:p>
            <a:pPr algn="ctr"/>
            <a:endParaRPr lang="en-US" dirty="0"/>
          </a:p>
        </p:txBody>
      </p:sp>
      <p:sp>
        <p:nvSpPr>
          <p:cNvPr id="207" name="TextBox 206"/>
          <p:cNvSpPr txBox="1"/>
          <p:nvPr/>
        </p:nvSpPr>
        <p:spPr>
          <a:xfrm>
            <a:off x="7020999" y="772753"/>
            <a:ext cx="618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Scan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6940044" y="3008506"/>
            <a:ext cx="4903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Rt Clk</a:t>
            </a:r>
            <a:endParaRPr lang="en-US" sz="8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430380" y="3054673"/>
            <a:ext cx="5661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Alarm</a:t>
            </a:r>
          </a:p>
          <a:p>
            <a:r>
              <a:rPr lang="en-US" sz="800" dirty="0" smtClean="0"/>
              <a:t>Detected</a:t>
            </a:r>
            <a:endParaRPr lang="en-US" sz="800" dirty="0"/>
          </a:p>
        </p:txBody>
      </p:sp>
      <p:sp>
        <p:nvSpPr>
          <p:cNvPr id="103" name="TextBox 102"/>
          <p:cNvSpPr txBox="1"/>
          <p:nvPr/>
        </p:nvSpPr>
        <p:spPr>
          <a:xfrm>
            <a:off x="7144621" y="5884682"/>
            <a:ext cx="4219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Rt Clk</a:t>
            </a:r>
            <a:endParaRPr lang="en-US" sz="800" dirty="0"/>
          </a:p>
        </p:txBody>
      </p:sp>
      <p:sp>
        <p:nvSpPr>
          <p:cNvPr id="8" name="Rounded Rectangle 7"/>
          <p:cNvSpPr/>
          <p:nvPr/>
        </p:nvSpPr>
        <p:spPr>
          <a:xfrm>
            <a:off x="6080137" y="4216140"/>
            <a:ext cx="1946682" cy="166854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r>
              <a:rPr lang="en-US" sz="1000" b="1" dirty="0" smtClean="0">
                <a:solidFill>
                  <a:schemeClr val="tx1"/>
                </a:solidFill>
              </a:rPr>
              <a:t>Enter</a:t>
            </a:r>
          </a:p>
          <a:p>
            <a:r>
              <a:rPr lang="en-US" sz="900" dirty="0" smtClean="0">
                <a:solidFill>
                  <a:schemeClr val="tx1"/>
                </a:solidFill>
              </a:rPr>
              <a:t>Append Hit in dB</a:t>
            </a:r>
          </a:p>
          <a:p>
            <a:r>
              <a:rPr lang="en-US" sz="900" dirty="0" smtClean="0">
                <a:solidFill>
                  <a:schemeClr val="tx1"/>
                </a:solidFill>
              </a:rPr>
              <a:t>Open SETIData in dB</a:t>
            </a:r>
          </a:p>
          <a:p>
            <a:r>
              <a:rPr lang="en-US" sz="1000" b="1" dirty="0" smtClean="0">
                <a:solidFill>
                  <a:schemeClr val="tx1"/>
                </a:solidFill>
              </a:rPr>
              <a:t>Process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Start Capture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Append SETIData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inc  Scan.Hits, bump receiver,</a:t>
            </a:r>
          </a:p>
          <a:p>
            <a:r>
              <a:rPr lang="en-US" sz="900" b="1" dirty="0" smtClean="0">
                <a:solidFill>
                  <a:schemeClr val="tx1"/>
                </a:solidFill>
              </a:rPr>
              <a:t>Exit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Update scan freq  (if necessary)</a:t>
            </a:r>
          </a:p>
          <a:p>
            <a:pPr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/>
                </a:solidFill>
              </a:rPr>
              <a:t>Accept  FasleBy input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6826015" y="6096000"/>
            <a:ext cx="454927" cy="15375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rmAutofit fontScale="25000" lnSpcReduction="20000"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Exit</a:t>
            </a:r>
          </a:p>
          <a:p>
            <a:pPr algn="ctr"/>
            <a:endParaRPr lang="en-US" dirty="0"/>
          </a:p>
        </p:txBody>
      </p:sp>
      <p:sp>
        <p:nvSpPr>
          <p:cNvPr id="162" name="Rectangle 161"/>
          <p:cNvSpPr/>
          <p:nvPr/>
        </p:nvSpPr>
        <p:spPr>
          <a:xfrm>
            <a:off x="6656523" y="3892522"/>
            <a:ext cx="728951" cy="1537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 anchorCtr="1">
            <a:normAutofit fontScale="25000" lnSpcReduction="20000"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Enter</a:t>
            </a:r>
          </a:p>
          <a:p>
            <a:pPr algn="ctr"/>
            <a:endParaRPr lang="en-US" dirty="0"/>
          </a:p>
        </p:txBody>
      </p:sp>
      <p:sp>
        <p:nvSpPr>
          <p:cNvPr id="208" name="TextBox 207"/>
          <p:cNvSpPr txBox="1"/>
          <p:nvPr/>
        </p:nvSpPr>
        <p:spPr>
          <a:xfrm>
            <a:off x="7430380" y="3904311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Hit</a:t>
            </a:r>
            <a:endParaRPr lang="en-US" dirty="0"/>
          </a:p>
        </p:txBody>
      </p:sp>
      <p:cxnSp>
        <p:nvCxnSpPr>
          <p:cNvPr id="71" name="Elbow Connector 70"/>
          <p:cNvCxnSpPr>
            <a:stCxn id="7" idx="2"/>
            <a:endCxn id="117" idx="0"/>
          </p:cNvCxnSpPr>
          <p:nvPr/>
        </p:nvCxnSpPr>
        <p:spPr>
          <a:xfrm rot="16200000" flipH="1">
            <a:off x="6593722" y="3136539"/>
            <a:ext cx="230239" cy="6350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stCxn id="8" idx="2"/>
            <a:endCxn id="160" idx="0"/>
          </p:cNvCxnSpPr>
          <p:nvPr/>
        </p:nvCxnSpPr>
        <p:spPr>
          <a:xfrm rot="16200000" flipH="1">
            <a:off x="6947819" y="5990340"/>
            <a:ext cx="211318" cy="1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113" idx="2"/>
            <a:endCxn id="7" idx="0"/>
          </p:cNvCxnSpPr>
          <p:nvPr/>
        </p:nvCxnSpPr>
        <p:spPr>
          <a:xfrm rot="16200000" flipH="1">
            <a:off x="6607619" y="1137573"/>
            <a:ext cx="172911" cy="23183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31" idx="2"/>
            <a:endCxn id="5" idx="0"/>
          </p:cNvCxnSpPr>
          <p:nvPr/>
        </p:nvCxnSpPr>
        <p:spPr>
          <a:xfrm rot="16200000" flipH="1">
            <a:off x="3868626" y="1609184"/>
            <a:ext cx="230392" cy="6350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stCxn id="162" idx="2"/>
            <a:endCxn id="8" idx="0"/>
          </p:cNvCxnSpPr>
          <p:nvPr/>
        </p:nvCxnSpPr>
        <p:spPr>
          <a:xfrm rot="16200000" flipH="1">
            <a:off x="6952305" y="4114967"/>
            <a:ext cx="169866" cy="32479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/>
          <p:cNvCxnSpPr>
            <a:stCxn id="74" idx="2"/>
            <a:endCxn id="4" idx="0"/>
          </p:cNvCxnSpPr>
          <p:nvPr/>
        </p:nvCxnSpPr>
        <p:spPr>
          <a:xfrm rot="5400000">
            <a:off x="1780470" y="1204878"/>
            <a:ext cx="117138" cy="6350"/>
          </a:xfrm>
          <a:prstGeom prst="bentConnector3">
            <a:avLst>
              <a:gd name="adj1" fmla="val 50000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/>
          <p:cNvCxnSpPr>
            <a:stCxn id="88" idx="2"/>
            <a:endCxn id="74" idx="1"/>
          </p:cNvCxnSpPr>
          <p:nvPr/>
        </p:nvCxnSpPr>
        <p:spPr>
          <a:xfrm rot="5400000" flipH="1">
            <a:off x="1333708" y="1292284"/>
            <a:ext cx="2916696" cy="2377183"/>
          </a:xfrm>
          <a:prstGeom prst="bentConnector4">
            <a:avLst>
              <a:gd name="adj1" fmla="val -22195"/>
              <a:gd name="adj2" fmla="val 126872"/>
            </a:avLst>
          </a:prstGeom>
          <a:ln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4469956" y="4046274"/>
            <a:ext cx="687510" cy="61672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Btn</a:t>
            </a:r>
          </a:p>
          <a:p>
            <a:pPr algn="ctr"/>
            <a:r>
              <a:rPr lang="en-US" sz="600" dirty="0" smtClean="0">
                <a:solidFill>
                  <a:schemeClr val="tx1"/>
                </a:solidFill>
              </a:rPr>
              <a:t>Update scan Freq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53" name="Elbow Connector 52"/>
          <p:cNvCxnSpPr>
            <a:stCxn id="8" idx="1"/>
            <a:endCxn id="49" idx="6"/>
          </p:cNvCxnSpPr>
          <p:nvPr/>
        </p:nvCxnSpPr>
        <p:spPr>
          <a:xfrm rot="10800000">
            <a:off x="5157467" y="4354639"/>
            <a:ext cx="922671" cy="695772"/>
          </a:xfrm>
          <a:prstGeom prst="bentConnector3">
            <a:avLst>
              <a:gd name="adj1" fmla="val 50000"/>
            </a:avLst>
          </a:prstGeom>
          <a:ln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540635" y="4834968"/>
            <a:ext cx="4411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Lft Clk</a:t>
            </a:r>
            <a:endParaRPr lang="en-US" sz="800" dirty="0"/>
          </a:p>
        </p:txBody>
      </p:sp>
      <p:cxnSp>
        <p:nvCxnSpPr>
          <p:cNvPr id="61" name="Elbow Connector 60"/>
          <p:cNvCxnSpPr>
            <a:stCxn id="49" idx="2"/>
            <a:endCxn id="74" idx="3"/>
          </p:cNvCxnSpPr>
          <p:nvPr/>
        </p:nvCxnSpPr>
        <p:spPr>
          <a:xfrm rot="10800000">
            <a:off x="2080964" y="1022527"/>
            <a:ext cx="2388992" cy="3332112"/>
          </a:xfrm>
          <a:prstGeom prst="bentConnector3">
            <a:avLst>
              <a:gd name="adj1" fmla="val 60986"/>
            </a:avLst>
          </a:prstGeom>
          <a:ln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headEnd type="none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6502</TotalTime>
  <Words>158</Words>
  <Application>Microsoft Office PowerPoint</Application>
  <PresentationFormat>On-screen Show (4:3)</PresentationFormat>
  <Paragraphs>79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Brown</dc:creator>
  <cp:lastModifiedBy>James Brown</cp:lastModifiedBy>
  <cp:revision>549</cp:revision>
  <dcterms:created xsi:type="dcterms:W3CDTF">2012-02-01T16:06:24Z</dcterms:created>
  <dcterms:modified xsi:type="dcterms:W3CDTF">2014-03-25T00:26:53Z</dcterms:modified>
</cp:coreProperties>
</file>