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7FF3A-E5DC-41D0-9428-D09B6BEF171B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060-44E6-4B97-ABB8-E2ACC79D7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060-44E6-4B97-ABB8-E2ACC79D76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613B-B0FF-497F-94D7-5A3CF83CDC2A}" type="datetimeFigureOut">
              <a:rPr lang="en-US" smtClean="0"/>
              <a:pPr/>
              <a:t>2012-04-28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72A13-5172-44DE-982A-D51AC10F0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143000"/>
            <a:ext cx="1752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61"/>
          <p:cNvSpPr txBox="1"/>
          <p:nvPr/>
        </p:nvSpPr>
        <p:spPr>
          <a:xfrm>
            <a:off x="7391400" y="1981200"/>
            <a:ext cx="1150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R7000 Receiver</a:t>
            </a:r>
            <a:endParaRPr lang="en-US" sz="1200" dirty="0"/>
          </a:p>
        </p:txBody>
      </p:sp>
      <p:cxnSp>
        <p:nvCxnSpPr>
          <p:cNvPr id="63" name="Elbow Connector 62"/>
          <p:cNvCxnSpPr>
            <a:stCxn id="60" idx="1"/>
          </p:cNvCxnSpPr>
          <p:nvPr/>
        </p:nvCxnSpPr>
        <p:spPr>
          <a:xfrm rot="10800000">
            <a:off x="6553200" y="1295401"/>
            <a:ext cx="381000" cy="290513"/>
          </a:xfrm>
          <a:prstGeom prst="bentConnector3">
            <a:avLst>
              <a:gd name="adj1" fmla="val 10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19200" y="1600200"/>
            <a:ext cx="8382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18 MHz </a:t>
            </a:r>
            <a:r>
              <a:rPr lang="en-US" sz="1000" dirty="0" err="1" smtClean="0">
                <a:solidFill>
                  <a:schemeClr val="tx1"/>
                </a:solidFill>
              </a:rPr>
              <a:t>Osc</a:t>
            </a:r>
            <a:r>
              <a:rPr lang="en-US" sz="1000" dirty="0" smtClean="0">
                <a:solidFill>
                  <a:schemeClr val="tx1"/>
                </a:solidFill>
              </a:rPr>
              <a:t>.</a:t>
            </a:r>
            <a:endParaRPr lang="en-US" sz="1000" dirty="0"/>
          </a:p>
        </p:txBody>
      </p:sp>
      <p:sp>
        <p:nvSpPr>
          <p:cNvPr id="7" name="Isosceles Triangle 6"/>
          <p:cNvSpPr/>
          <p:nvPr/>
        </p:nvSpPr>
        <p:spPr>
          <a:xfrm rot="5400000">
            <a:off x="4803648" y="1752600"/>
            <a:ext cx="603504" cy="457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733800" y="1714500"/>
            <a:ext cx="7620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1.4 GHz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Filter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6"/>
            <a:endCxn id="6" idx="3"/>
          </p:cNvCxnSpPr>
          <p:nvPr/>
        </p:nvCxnSpPr>
        <p:spPr>
          <a:xfrm>
            <a:off x="2057400" y="1981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0"/>
            <a:endCxn id="8" idx="1"/>
          </p:cNvCxnSpPr>
          <p:nvPr/>
        </p:nvCxnSpPr>
        <p:spPr>
          <a:xfrm>
            <a:off x="3200400" y="198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7" idx="3"/>
          </p:cNvCxnSpPr>
          <p:nvPr/>
        </p:nvCxnSpPr>
        <p:spPr>
          <a:xfrm>
            <a:off x="4495800" y="1981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endCxn id="1027" idx="0"/>
          </p:cNvCxnSpPr>
          <p:nvPr/>
        </p:nvCxnSpPr>
        <p:spPr>
          <a:xfrm rot="16200000" flipH="1">
            <a:off x="1728788" y="2386013"/>
            <a:ext cx="304798" cy="257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524000"/>
            <a:ext cx="1752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8" name="Group 37"/>
          <p:cNvGrpSpPr/>
          <p:nvPr/>
        </p:nvGrpSpPr>
        <p:grpSpPr>
          <a:xfrm>
            <a:off x="2362200" y="1143000"/>
            <a:ext cx="2597359" cy="885825"/>
            <a:chOff x="1066800" y="914400"/>
            <a:chExt cx="2597359" cy="8858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66800" y="914400"/>
              <a:ext cx="1314450" cy="885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2362200" y="1066800"/>
              <a:ext cx="13019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Down East </a:t>
              </a:r>
            </a:p>
            <a:p>
              <a:r>
                <a:rPr lang="en-US" sz="1100" dirty="0" smtClean="0"/>
                <a:t>Weak Signal Source</a:t>
              </a:r>
              <a:endParaRPr lang="en-US" sz="11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086600" y="2362200"/>
            <a:ext cx="12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R7000 </a:t>
            </a:r>
            <a:r>
              <a:rPr lang="en-US" sz="1200" dirty="0" smtClean="0"/>
              <a:t>Receivers</a:t>
            </a:r>
            <a:endParaRPr lang="en-US" sz="12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7010400" y="2895600"/>
            <a:ext cx="1340519" cy="1223665"/>
            <a:chOff x="7239000" y="3429000"/>
            <a:chExt cx="1340519" cy="122366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239000" y="3429000"/>
              <a:ext cx="1340519" cy="752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TextBox 41"/>
            <p:cNvSpPr txBox="1"/>
            <p:nvPr/>
          </p:nvSpPr>
          <p:spPr>
            <a:xfrm>
              <a:off x="7315200" y="4191000"/>
              <a:ext cx="1233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FUNcube Dongle</a:t>
              </a:r>
            </a:p>
            <a:p>
              <a:r>
                <a:rPr lang="en-US" sz="1200" dirty="0" smtClean="0"/>
                <a:t>Receiver</a:t>
              </a:r>
              <a:endParaRPr lang="en-US" sz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 flipH="1">
            <a:off x="7086600" y="4114800"/>
            <a:ext cx="1295400" cy="1404610"/>
            <a:chOff x="7086600" y="4724400"/>
            <a:chExt cx="1283582" cy="140461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86600" y="4724400"/>
              <a:ext cx="1243013" cy="1176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Box 44"/>
            <p:cNvSpPr txBox="1"/>
            <p:nvPr/>
          </p:nvSpPr>
          <p:spPr>
            <a:xfrm>
              <a:off x="7162800" y="5867400"/>
              <a:ext cx="12073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DVB-T Stick Tuner</a:t>
              </a:r>
              <a:endParaRPr lang="en-US" sz="1100" dirty="0"/>
            </a:p>
          </p:txBody>
        </p:sp>
      </p:grpSp>
      <p:cxnSp>
        <p:nvCxnSpPr>
          <p:cNvPr id="48" name="Elbow Connector 47"/>
          <p:cNvCxnSpPr>
            <a:stCxn id="1029" idx="1"/>
          </p:cNvCxnSpPr>
          <p:nvPr/>
        </p:nvCxnSpPr>
        <p:spPr>
          <a:xfrm rot="10800000">
            <a:off x="6400800" y="1676401"/>
            <a:ext cx="381000" cy="290513"/>
          </a:xfrm>
          <a:prstGeom prst="bentConnector3">
            <a:avLst>
              <a:gd name="adj1" fmla="val 10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 rot="10800000">
            <a:off x="6553200" y="3124200"/>
            <a:ext cx="381000" cy="290513"/>
          </a:xfrm>
          <a:prstGeom prst="bentConnector3">
            <a:avLst>
              <a:gd name="adj1" fmla="val 10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10800000">
            <a:off x="6629400" y="4495800"/>
            <a:ext cx="381000" cy="290513"/>
          </a:xfrm>
          <a:prstGeom prst="bentConnector3">
            <a:avLst>
              <a:gd name="adj1" fmla="val 1025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276600" y="4114800"/>
            <a:ext cx="12192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GPS Frequency Standard Controller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990600" y="2667000"/>
            <a:ext cx="2038350" cy="1802487"/>
            <a:chOff x="1066800" y="3200400"/>
            <a:chExt cx="2038350" cy="180248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6800" y="3200400"/>
              <a:ext cx="2038350" cy="141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8" name="TextBox 57"/>
            <p:cNvSpPr txBox="1"/>
            <p:nvPr/>
          </p:nvSpPr>
          <p:spPr>
            <a:xfrm>
              <a:off x="1524000" y="4572000"/>
              <a:ext cx="74251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 smtClean="0"/>
                <a:t>HP 5316B</a:t>
              </a:r>
            </a:p>
            <a:p>
              <a:pPr algn="ctr"/>
              <a:r>
                <a:rPr lang="en-US" sz="1100" dirty="0" smtClean="0"/>
                <a:t>Counter</a:t>
              </a:r>
              <a:endParaRPr lang="en-US" sz="1100" dirty="0"/>
            </a:p>
          </p:txBody>
        </p:sp>
      </p:grpSp>
      <p:cxnSp>
        <p:nvCxnSpPr>
          <p:cNvPr id="61" name="Elbow Connector 60"/>
          <p:cNvCxnSpPr>
            <a:stCxn id="55" idx="1"/>
            <a:endCxn id="1027" idx="3"/>
          </p:cNvCxnSpPr>
          <p:nvPr/>
        </p:nvCxnSpPr>
        <p:spPr>
          <a:xfrm rot="10800000">
            <a:off x="3028950" y="3376614"/>
            <a:ext cx="247650" cy="104298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2057400" y="4267200"/>
            <a:ext cx="813043" cy="1192887"/>
            <a:chOff x="3581400" y="4724400"/>
            <a:chExt cx="813043" cy="1192887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657600" y="4724400"/>
              <a:ext cx="681037" cy="803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TextBox 66"/>
            <p:cNvSpPr txBox="1"/>
            <p:nvPr/>
          </p:nvSpPr>
          <p:spPr>
            <a:xfrm>
              <a:off x="3581400" y="5486400"/>
              <a:ext cx="8130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 smtClean="0"/>
                <a:t>HP 10544C</a:t>
              </a:r>
            </a:p>
            <a:p>
              <a:pPr algn="ctr"/>
              <a:r>
                <a:rPr lang="en-US" sz="1050" dirty="0" smtClean="0"/>
                <a:t>Oscillator</a:t>
              </a:r>
              <a:endParaRPr lang="en-US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181600" y="4267200"/>
            <a:ext cx="990600" cy="1066800"/>
            <a:chOff x="4953000" y="3657600"/>
            <a:chExt cx="990600" cy="1066800"/>
          </a:xfrm>
        </p:grpSpPr>
        <p:sp>
          <p:nvSpPr>
            <p:cNvPr id="69" name="Rectangle 68"/>
            <p:cNvSpPr/>
            <p:nvPr/>
          </p:nvSpPr>
          <p:spPr>
            <a:xfrm>
              <a:off x="4953000" y="4114800"/>
              <a:ext cx="990600" cy="609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Synergy Systems GPS Receiver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Elbow Connector 72"/>
            <p:cNvCxnSpPr>
              <a:endCxn id="69" idx="0"/>
            </p:cNvCxnSpPr>
            <p:nvPr/>
          </p:nvCxnSpPr>
          <p:spPr>
            <a:xfrm rot="16200000" flipH="1">
              <a:off x="5200650" y="3867150"/>
              <a:ext cx="457200" cy="381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5257800" y="36576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5410200" y="3657600"/>
              <a:ext cx="1524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257800" y="36576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810000" y="2587823"/>
            <a:ext cx="2057400" cy="779265"/>
            <a:chOff x="3886200" y="3121223"/>
            <a:chExt cx="2057400" cy="779265"/>
          </a:xfrm>
        </p:grpSpPr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62400" y="3429000"/>
              <a:ext cx="1565628" cy="47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1" name="Group 90"/>
            <p:cNvGrpSpPr/>
            <p:nvPr/>
          </p:nvGrpSpPr>
          <p:grpSpPr>
            <a:xfrm>
              <a:off x="5410200" y="3429000"/>
              <a:ext cx="533400" cy="304800"/>
              <a:chOff x="5410200" y="2209800"/>
              <a:chExt cx="533400" cy="30480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5410200" y="2514600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5943600" y="2209800"/>
                <a:ext cx="0" cy="304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TextBox 96"/>
            <p:cNvSpPr txBox="1"/>
            <p:nvPr/>
          </p:nvSpPr>
          <p:spPr>
            <a:xfrm>
              <a:off x="3886200" y="3121223"/>
              <a:ext cx="18190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Windfreak Synthesizer</a:t>
              </a:r>
              <a:endParaRPr lang="en-US" sz="1400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886200" y="3367088"/>
            <a:ext cx="782814" cy="747712"/>
            <a:chOff x="3886200" y="3367088"/>
            <a:chExt cx="782814" cy="747712"/>
          </a:xfrm>
        </p:grpSpPr>
        <p:cxnSp>
          <p:nvCxnSpPr>
            <p:cNvPr id="95" name="Shape 94"/>
            <p:cNvCxnSpPr>
              <a:stCxn id="55" idx="0"/>
              <a:endCxn id="1033" idx="2"/>
            </p:cNvCxnSpPr>
            <p:nvPr/>
          </p:nvCxnSpPr>
          <p:spPr>
            <a:xfrm rot="5400000" flipH="1" flipV="1">
              <a:off x="3903751" y="3349537"/>
              <a:ext cx="747712" cy="78281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3953664" y="3581400"/>
              <a:ext cx="542136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10 MHz</a:t>
              </a:r>
              <a:endParaRPr lang="en-US" sz="900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2895600" y="3886200"/>
            <a:ext cx="54213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10 MHz</a:t>
            </a:r>
            <a:endParaRPr lang="en-US" sz="900" dirty="0"/>
          </a:p>
        </p:txBody>
      </p:sp>
      <p:cxnSp>
        <p:nvCxnSpPr>
          <p:cNvPr id="65" name="Elbow Connector 64"/>
          <p:cNvCxnSpPr>
            <a:stCxn id="55" idx="2"/>
          </p:cNvCxnSpPr>
          <p:nvPr/>
        </p:nvCxnSpPr>
        <p:spPr>
          <a:xfrm rot="5400000">
            <a:off x="3352800" y="4343400"/>
            <a:ext cx="152400" cy="9144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276600" y="4876800"/>
            <a:ext cx="534121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 smtClean="0"/>
              <a:t>Control</a:t>
            </a:r>
            <a:endParaRPr lang="en-US" sz="900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4495800" y="4419600"/>
            <a:ext cx="685800" cy="609600"/>
            <a:chOff x="4495800" y="4419600"/>
            <a:chExt cx="685800" cy="609600"/>
          </a:xfrm>
        </p:grpSpPr>
        <p:cxnSp>
          <p:nvCxnSpPr>
            <p:cNvPr id="84" name="Elbow Connector 83"/>
            <p:cNvCxnSpPr>
              <a:stCxn id="69" idx="1"/>
              <a:endCxn id="55" idx="3"/>
            </p:cNvCxnSpPr>
            <p:nvPr/>
          </p:nvCxnSpPr>
          <p:spPr>
            <a:xfrm rot="10800000">
              <a:off x="4495800" y="4419600"/>
              <a:ext cx="685800" cy="6096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4648200" y="4648200"/>
              <a:ext cx="434734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 pps</a:t>
              </a:r>
              <a:endParaRPr lang="en-US" sz="9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5029200" y="4267200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GPS Ant.</a:t>
            </a:r>
            <a:endParaRPr lang="en-US" sz="9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858000" y="5486400"/>
            <a:ext cx="17556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Frequency </a:t>
            </a:r>
            <a:r>
              <a:rPr lang="en-US" sz="800" dirty="0" err="1" smtClean="0"/>
              <a:t>Standard.pptx</a:t>
            </a:r>
            <a:r>
              <a:rPr lang="en-US" sz="800" dirty="0" smtClean="0"/>
              <a:t>  2012-04-28</a:t>
            </a:r>
            <a:endParaRPr lang="en-US" sz="800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2670048" y="1752600"/>
            <a:ext cx="603504" cy="4572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Connector 105"/>
          <p:cNvCxnSpPr>
            <a:stCxn id="7" idx="0"/>
          </p:cNvCxnSpPr>
          <p:nvPr/>
        </p:nvCxnSpPr>
        <p:spPr>
          <a:xfrm>
            <a:off x="5334000" y="1981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5791200" y="1676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05100" y="762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SETI Net  System Frequency Standard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1143000" y="1295400"/>
            <a:ext cx="4419600" cy="114300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19</cp:revision>
  <dcterms:created xsi:type="dcterms:W3CDTF">2012-04-28T17:01:19Z</dcterms:created>
  <dcterms:modified xsi:type="dcterms:W3CDTF">2012-04-28T18:41:39Z</dcterms:modified>
</cp:coreProperties>
</file>