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-120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E9C90B-F04C-4095-A01C-452FB7AE8F4B}" type="datetimeFigureOut">
              <a:rPr lang="en-US" smtClean="0"/>
              <a:pPr/>
              <a:t>2011-12-22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D4607E-FF06-45FC-8900-B4909B6A0D1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4607E-FF06-45FC-8900-B4909B6A0D1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82F05-59A0-4733-A405-9CA0247D2DFE}" type="datetimeFigureOut">
              <a:rPr lang="en-US" smtClean="0"/>
              <a:pPr/>
              <a:t>2011-12-22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9E3C-75F8-48B8-B900-4CB43661DE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82F05-59A0-4733-A405-9CA0247D2DFE}" type="datetimeFigureOut">
              <a:rPr lang="en-US" smtClean="0"/>
              <a:pPr/>
              <a:t>2011-12-22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9E3C-75F8-48B8-B900-4CB43661DE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82F05-59A0-4733-A405-9CA0247D2DFE}" type="datetimeFigureOut">
              <a:rPr lang="en-US" smtClean="0"/>
              <a:pPr/>
              <a:t>2011-12-22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9E3C-75F8-48B8-B900-4CB43661DE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82F05-59A0-4733-A405-9CA0247D2DFE}" type="datetimeFigureOut">
              <a:rPr lang="en-US" smtClean="0"/>
              <a:pPr/>
              <a:t>2011-12-22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9E3C-75F8-48B8-B900-4CB43661DE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82F05-59A0-4733-A405-9CA0247D2DFE}" type="datetimeFigureOut">
              <a:rPr lang="en-US" smtClean="0"/>
              <a:pPr/>
              <a:t>2011-12-22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9E3C-75F8-48B8-B900-4CB43661DE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82F05-59A0-4733-A405-9CA0247D2DFE}" type="datetimeFigureOut">
              <a:rPr lang="en-US" smtClean="0"/>
              <a:pPr/>
              <a:t>2011-12-22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9E3C-75F8-48B8-B900-4CB43661DE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82F05-59A0-4733-A405-9CA0247D2DFE}" type="datetimeFigureOut">
              <a:rPr lang="en-US" smtClean="0"/>
              <a:pPr/>
              <a:t>2011-12-22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9E3C-75F8-48B8-B900-4CB43661DE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82F05-59A0-4733-A405-9CA0247D2DFE}" type="datetimeFigureOut">
              <a:rPr lang="en-US" smtClean="0"/>
              <a:pPr/>
              <a:t>2011-12-22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9E3C-75F8-48B8-B900-4CB43661DE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82F05-59A0-4733-A405-9CA0247D2DFE}" type="datetimeFigureOut">
              <a:rPr lang="en-US" smtClean="0"/>
              <a:pPr/>
              <a:t>2011-12-22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9E3C-75F8-48B8-B900-4CB43661DE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82F05-59A0-4733-A405-9CA0247D2DFE}" type="datetimeFigureOut">
              <a:rPr lang="en-US" smtClean="0"/>
              <a:pPr/>
              <a:t>2011-12-22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9E3C-75F8-48B8-B900-4CB43661DE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82F05-59A0-4733-A405-9CA0247D2DFE}" type="datetimeFigureOut">
              <a:rPr lang="en-US" smtClean="0"/>
              <a:pPr/>
              <a:t>2011-12-22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9E3C-75F8-48B8-B900-4CB43661DE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82F05-59A0-4733-A405-9CA0247D2DFE}" type="datetimeFigureOut">
              <a:rPr lang="en-US" smtClean="0"/>
              <a:pPr/>
              <a:t>2011-12-22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29E3C-75F8-48B8-B900-4CB43661DE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14400" y="762000"/>
            <a:ext cx="914400" cy="76200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OFF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657600" y="2705100"/>
            <a:ext cx="914400" cy="7239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Armed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400800" y="5257800"/>
            <a:ext cx="914400" cy="7620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</a:t>
            </a:r>
            <a:endParaRPr lang="en-US" dirty="0"/>
          </a:p>
        </p:txBody>
      </p:sp>
      <p:cxnSp>
        <p:nvCxnSpPr>
          <p:cNvPr id="10" name="Shape 9"/>
          <p:cNvCxnSpPr>
            <a:endCxn id="4" idx="0"/>
          </p:cNvCxnSpPr>
          <p:nvPr/>
        </p:nvCxnSpPr>
        <p:spPr>
          <a:xfrm>
            <a:off x="762000" y="304800"/>
            <a:ext cx="609600" cy="4572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52400"/>
            <a:ext cx="49404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Init</a:t>
            </a:r>
            <a:endParaRPr lang="en-US" dirty="0"/>
          </a:p>
        </p:txBody>
      </p:sp>
      <p:cxnSp>
        <p:nvCxnSpPr>
          <p:cNvPr id="13" name="Shape 12"/>
          <p:cNvCxnSpPr>
            <a:endCxn id="5" idx="0"/>
          </p:cNvCxnSpPr>
          <p:nvPr/>
        </p:nvCxnSpPr>
        <p:spPr>
          <a:xfrm>
            <a:off x="1905000" y="1143000"/>
            <a:ext cx="2209800" cy="1562100"/>
          </a:xfrm>
          <a:prstGeom prst="bentConnector2">
            <a:avLst/>
          </a:prstGeom>
          <a:ln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286000" y="914400"/>
            <a:ext cx="144142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Button Push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hape 15"/>
          <p:cNvCxnSpPr>
            <a:stCxn id="5" idx="3"/>
            <a:endCxn id="6" idx="0"/>
          </p:cNvCxnSpPr>
          <p:nvPr/>
        </p:nvCxnSpPr>
        <p:spPr>
          <a:xfrm>
            <a:off x="4572000" y="3067050"/>
            <a:ext cx="2286000" cy="219075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334000" y="2895600"/>
            <a:ext cx="145424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Hit Detected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Shape 18"/>
          <p:cNvCxnSpPr>
            <a:stCxn id="5" idx="1"/>
            <a:endCxn id="4" idx="2"/>
          </p:cNvCxnSpPr>
          <p:nvPr/>
        </p:nvCxnSpPr>
        <p:spPr>
          <a:xfrm rot="10800000">
            <a:off x="1371600" y="1524000"/>
            <a:ext cx="2286000" cy="154305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143000" y="2590800"/>
            <a:ext cx="225824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Button Push or Cancel</a:t>
            </a:r>
            <a:endParaRPr lang="en-US" dirty="0"/>
          </a:p>
        </p:txBody>
      </p:sp>
      <p:cxnSp>
        <p:nvCxnSpPr>
          <p:cNvPr id="24" name="Elbow Connector 23"/>
          <p:cNvCxnSpPr>
            <a:endCxn id="4" idx="1"/>
          </p:cNvCxnSpPr>
          <p:nvPr/>
        </p:nvCxnSpPr>
        <p:spPr>
          <a:xfrm rot="10800000">
            <a:off x="914400" y="1143000"/>
            <a:ext cx="5410200" cy="4495800"/>
          </a:xfrm>
          <a:prstGeom prst="bentConnector3">
            <a:avLst>
              <a:gd name="adj1" fmla="val 10422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572000" y="5410200"/>
            <a:ext cx="144142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Arial" pitchFamily="34" charset="0"/>
                <a:cs typeface="Arial" pitchFamily="34" charset="0"/>
              </a:rPr>
              <a:t>Button Push</a:t>
            </a:r>
            <a:endParaRPr lang="en-US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447800" y="1600200"/>
            <a:ext cx="24570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Shut off Spec Ana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Finish </a:t>
            </a:r>
            <a:r>
              <a:rPr lang="en-US" sz="1600" dirty="0" smtClean="0"/>
              <a:t>Scan </a:t>
            </a:r>
            <a:r>
              <a:rPr lang="en-US" sz="1600" dirty="0" smtClean="0"/>
              <a:t>and  save in dB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dB disconnect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4724400" y="1219200"/>
            <a:ext cx="25350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Setup Save Directory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Connect to  dB 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Go to </a:t>
            </a:r>
            <a:r>
              <a:rPr lang="en-US" sz="1600" dirty="0" smtClean="0"/>
              <a:t>Target  </a:t>
            </a: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Insert Scan</a:t>
            </a: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Open SpecAna for operator</a:t>
            </a:r>
          </a:p>
          <a:p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6781800" y="4038600"/>
            <a:ext cx="11491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Go to </a:t>
            </a:r>
            <a:r>
              <a:rPr lang="en-US" sz="1600" dirty="0" smtClean="0"/>
              <a:t>Scan</a:t>
            </a:r>
            <a:endParaRPr lang="en-US" sz="1600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Insert Hit</a:t>
            </a:r>
          </a:p>
          <a:p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2304776" y="4953000"/>
            <a:ext cx="2267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Markup </a:t>
            </a:r>
            <a:r>
              <a:rPr lang="en-US" sz="1600" dirty="0" smtClean="0"/>
              <a:t>Scan </a:t>
            </a:r>
            <a:r>
              <a:rPr lang="en-US" sz="1600" dirty="0" smtClean="0"/>
              <a:t>min/max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Close Hit</a:t>
            </a:r>
            <a:endParaRPr lang="en-US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6400800" y="4800600"/>
            <a:ext cx="24384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Set Hit Busted true/false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5334000" y="533400"/>
            <a:ext cx="2363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Search Sequence 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162800" y="6019800"/>
            <a:ext cx="9621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Search </a:t>
            </a:r>
            <a:r>
              <a:rPr lang="en-US" sz="800" dirty="0" smtClean="0"/>
              <a:t>2011-12-22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60</Words>
  <Application>Microsoft Office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 Brown</dc:creator>
  <cp:lastModifiedBy>James Brown</cp:lastModifiedBy>
  <cp:revision>32</cp:revision>
  <dcterms:created xsi:type="dcterms:W3CDTF">2011-12-20T19:55:07Z</dcterms:created>
  <dcterms:modified xsi:type="dcterms:W3CDTF">2011-12-23T00:08:27Z</dcterms:modified>
</cp:coreProperties>
</file>