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50" d="100"/>
          <a:sy n="150" d="100"/>
        </p:scale>
        <p:origin x="-6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E82C-55A4-4154-985B-7EBA91228FDE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0131A-81C9-43F5-833B-D09346247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0131A-81C9-43F5-833B-D09346247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E599-6F7D-4937-AE94-065F5309FB36}" type="datetimeFigureOut">
              <a:rPr lang="en-US" smtClean="0"/>
              <a:pPr/>
              <a:t>2011-12-20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315C-BDAB-4218-89EC-95A19814D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"/>
            <a:ext cx="5429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33400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066800"/>
            <a:ext cx="3648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2819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266700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3429000"/>
            <a:ext cx="36861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304800"/>
            <a:ext cx="70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Elbow Connector 11"/>
          <p:cNvCxnSpPr>
            <a:stCxn id="1032" idx="3"/>
            <a:endCxn id="1027" idx="1"/>
          </p:cNvCxnSpPr>
          <p:nvPr/>
        </p:nvCxnSpPr>
        <p:spPr>
          <a:xfrm>
            <a:off x="1009650" y="566738"/>
            <a:ext cx="819150" cy="1666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1032" idx="2"/>
            <a:endCxn id="1029" idx="1"/>
          </p:cNvCxnSpPr>
          <p:nvPr/>
        </p:nvCxnSpPr>
        <p:spPr>
          <a:xfrm rot="16200000" flipH="1">
            <a:off x="57150" y="1428749"/>
            <a:ext cx="2219325" cy="10191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1030" idx="0"/>
          </p:cNvCxnSpPr>
          <p:nvPr/>
        </p:nvCxnSpPr>
        <p:spPr>
          <a:xfrm>
            <a:off x="2362200" y="685800"/>
            <a:ext cx="2724150" cy="1981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2209800"/>
            <a:ext cx="838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MasterSource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5410200" y="25146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DataSet SQL:</a:t>
            </a:r>
          </a:p>
          <a:p>
            <a:r>
              <a:rPr lang="en-US" sz="800" dirty="0" smtClean="0"/>
              <a:t>SELECT * FROM EMP</a:t>
            </a:r>
          </a:p>
          <a:p>
            <a:r>
              <a:rPr lang="en-US" sz="800" dirty="0" smtClean="0"/>
              <a:t>WHERE DEPTNO = :DEPTNO</a:t>
            </a:r>
            <a:endParaRPr lang="en-US" sz="800" dirty="0"/>
          </a:p>
        </p:txBody>
      </p:sp>
      <p:cxnSp>
        <p:nvCxnSpPr>
          <p:cNvPr id="27" name="Elbow Connector 26"/>
          <p:cNvCxnSpPr>
            <a:stCxn id="1032" idx="3"/>
            <a:endCxn id="1026" idx="1"/>
          </p:cNvCxnSpPr>
          <p:nvPr/>
        </p:nvCxnSpPr>
        <p:spPr>
          <a:xfrm flipV="1">
            <a:off x="1009650" y="395288"/>
            <a:ext cx="1657350" cy="171450"/>
          </a:xfrm>
          <a:prstGeom prst="bentConnector3">
            <a:avLst>
              <a:gd name="adj1" fmla="val 312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027" idx="3"/>
            <a:endCxn id="1028" idx="0"/>
          </p:cNvCxnSpPr>
          <p:nvPr/>
        </p:nvCxnSpPr>
        <p:spPr>
          <a:xfrm>
            <a:off x="2314575" y="733425"/>
            <a:ext cx="576263" cy="3333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26" idx="3"/>
          </p:cNvCxnSpPr>
          <p:nvPr/>
        </p:nvCxnSpPr>
        <p:spPr>
          <a:xfrm>
            <a:off x="3209925" y="395288"/>
            <a:ext cx="523875" cy="6715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9000" y="304800"/>
            <a:ext cx="6096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DataSet.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762000"/>
            <a:ext cx="762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DataSource</a:t>
            </a:r>
            <a:endParaRPr lang="en-US" sz="800" dirty="0"/>
          </a:p>
        </p:txBody>
      </p:sp>
      <p:cxnSp>
        <p:nvCxnSpPr>
          <p:cNvPr id="37" name="Elbow Connector 36"/>
          <p:cNvCxnSpPr>
            <a:stCxn id="1029" idx="3"/>
            <a:endCxn id="1031" idx="0"/>
          </p:cNvCxnSpPr>
          <p:nvPr/>
        </p:nvCxnSpPr>
        <p:spPr>
          <a:xfrm>
            <a:off x="2143125" y="3048000"/>
            <a:ext cx="2290763" cy="381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95600" y="2971800"/>
            <a:ext cx="762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DataSource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5105400" y="3213556"/>
            <a:ext cx="6096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DataSet.</a:t>
            </a:r>
            <a:endParaRPr lang="en-US" sz="800" dirty="0"/>
          </a:p>
        </p:txBody>
      </p:sp>
      <p:cxnSp>
        <p:nvCxnSpPr>
          <p:cNvPr id="43" name="Elbow Connector 42"/>
          <p:cNvCxnSpPr>
            <a:stCxn id="1030" idx="2"/>
          </p:cNvCxnSpPr>
          <p:nvPr/>
        </p:nvCxnSpPr>
        <p:spPr>
          <a:xfrm rot="16200000" flipH="1">
            <a:off x="4924425" y="3248025"/>
            <a:ext cx="342900" cy="190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28800" y="304800"/>
            <a:ext cx="685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Connection</a:t>
            </a:r>
            <a:endParaRPr lang="en-US" sz="800" dirty="0"/>
          </a:p>
        </p:txBody>
      </p:sp>
      <p:cxnSp>
        <p:nvCxnSpPr>
          <p:cNvPr id="48" name="Elbow Connector 47"/>
          <p:cNvCxnSpPr/>
          <p:nvPr/>
        </p:nvCxnSpPr>
        <p:spPr>
          <a:xfrm>
            <a:off x="685800" y="838200"/>
            <a:ext cx="4267200" cy="1905000"/>
          </a:xfrm>
          <a:prstGeom prst="bentConnector3">
            <a:avLst>
              <a:gd name="adj1" fmla="val -4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62400" y="2590800"/>
            <a:ext cx="685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Connection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7</cp:revision>
  <dcterms:created xsi:type="dcterms:W3CDTF">2011-12-20T00:40:53Z</dcterms:created>
  <dcterms:modified xsi:type="dcterms:W3CDTF">2011-12-20T17:18:00Z</dcterms:modified>
</cp:coreProperties>
</file>