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FFB5A-8F63-46B7-B0E3-CEB096EF4743}" type="datetimeFigureOut">
              <a:rPr lang="en-US" smtClean="0"/>
              <a:pPr/>
              <a:t>2015-12-01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16EEF-7F0E-48DC-A470-24677A505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16EEF-7F0E-48DC-A470-24677A5059C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CF7-5E0C-4851-B715-5286CAC54983}" type="datetimeFigureOut">
              <a:rPr lang="en-US" smtClean="0"/>
              <a:pPr/>
              <a:t>2015-12-01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18-C15D-4320-908D-2FB1F93E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CF7-5E0C-4851-B715-5286CAC54983}" type="datetimeFigureOut">
              <a:rPr lang="en-US" smtClean="0"/>
              <a:pPr/>
              <a:t>2015-12-01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18-C15D-4320-908D-2FB1F93E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CF7-5E0C-4851-B715-5286CAC54983}" type="datetimeFigureOut">
              <a:rPr lang="en-US" smtClean="0"/>
              <a:pPr/>
              <a:t>2015-12-01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18-C15D-4320-908D-2FB1F93E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CF7-5E0C-4851-B715-5286CAC54983}" type="datetimeFigureOut">
              <a:rPr lang="en-US" smtClean="0"/>
              <a:pPr/>
              <a:t>2015-12-01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18-C15D-4320-908D-2FB1F93E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CF7-5E0C-4851-B715-5286CAC54983}" type="datetimeFigureOut">
              <a:rPr lang="en-US" smtClean="0"/>
              <a:pPr/>
              <a:t>2015-12-01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18-C15D-4320-908D-2FB1F93E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CF7-5E0C-4851-B715-5286CAC54983}" type="datetimeFigureOut">
              <a:rPr lang="en-US" smtClean="0"/>
              <a:pPr/>
              <a:t>2015-12-01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18-C15D-4320-908D-2FB1F93E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CF7-5E0C-4851-B715-5286CAC54983}" type="datetimeFigureOut">
              <a:rPr lang="en-US" smtClean="0"/>
              <a:pPr/>
              <a:t>2015-12-01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18-C15D-4320-908D-2FB1F93E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CF7-5E0C-4851-B715-5286CAC54983}" type="datetimeFigureOut">
              <a:rPr lang="en-US" smtClean="0"/>
              <a:pPr/>
              <a:t>2015-12-01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18-C15D-4320-908D-2FB1F93E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CF7-5E0C-4851-B715-5286CAC54983}" type="datetimeFigureOut">
              <a:rPr lang="en-US" smtClean="0"/>
              <a:pPr/>
              <a:t>2015-12-01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18-C15D-4320-908D-2FB1F93E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CF7-5E0C-4851-B715-5286CAC54983}" type="datetimeFigureOut">
              <a:rPr lang="en-US" smtClean="0"/>
              <a:pPr/>
              <a:t>2015-12-01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18-C15D-4320-908D-2FB1F93E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CF7-5E0C-4851-B715-5286CAC54983}" type="datetimeFigureOut">
              <a:rPr lang="en-US" smtClean="0"/>
              <a:pPr/>
              <a:t>2015-12-01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3C18-C15D-4320-908D-2FB1F93E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EACF7-5E0C-4851-B715-5286CAC54983}" type="datetimeFigureOut">
              <a:rPr lang="en-US" smtClean="0"/>
              <a:pPr/>
              <a:t>2015-12-01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13C18-C15D-4320-908D-2FB1F93EE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4200" y="1600200"/>
            <a:ext cx="3124200" cy="152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Virtual Audio Cable #1  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5" name="Picture 4" descr="icr7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229804" y="1665796"/>
            <a:ext cx="573024" cy="12038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0" y="1219200"/>
            <a:ext cx="80502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Line In</a:t>
            </a:r>
            <a:endParaRPr lang="en-US" dirty="0"/>
          </a:p>
        </p:txBody>
      </p:sp>
      <p:cxnSp>
        <p:nvCxnSpPr>
          <p:cNvPr id="15" name="Elbow Connector 14"/>
          <p:cNvCxnSpPr>
            <a:stCxn id="4" idx="3"/>
            <a:endCxn id="11" idx="0"/>
          </p:cNvCxnSpPr>
          <p:nvPr/>
        </p:nvCxnSpPr>
        <p:spPr>
          <a:xfrm>
            <a:off x="6248400" y="1676400"/>
            <a:ext cx="755143" cy="1143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3200" y="2057400"/>
            <a:ext cx="10331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Recorder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6324600" y="2819400"/>
            <a:ext cx="1357885" cy="1219200"/>
            <a:chOff x="7315200" y="2209800"/>
            <a:chExt cx="1357885" cy="1219200"/>
          </a:xfrm>
        </p:grpSpPr>
        <p:pic>
          <p:nvPicPr>
            <p:cNvPr id="11" name="Picture 10" descr="Receiver Control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15200" y="2209800"/>
              <a:ext cx="1357885" cy="943107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391400" y="3059668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Spec Ana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066800" y="2438400"/>
            <a:ext cx="984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124200" y="3200400"/>
            <a:ext cx="10668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Mixer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4800600"/>
            <a:ext cx="52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Elbow Connector 33"/>
          <p:cNvCxnSpPr>
            <a:stCxn id="21" idx="3"/>
            <a:endCxn id="1027" idx="0"/>
          </p:cNvCxnSpPr>
          <p:nvPr/>
        </p:nvCxnSpPr>
        <p:spPr>
          <a:xfrm>
            <a:off x="2228850" y="4369911"/>
            <a:ext cx="471488" cy="43068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4114800"/>
            <a:ext cx="685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Elbow Connector 37"/>
          <p:cNvCxnSpPr>
            <a:stCxn id="1028" idx="0"/>
            <a:endCxn id="19" idx="2"/>
          </p:cNvCxnSpPr>
          <p:nvPr/>
        </p:nvCxnSpPr>
        <p:spPr>
          <a:xfrm rot="16200000" flipV="1">
            <a:off x="3486150" y="3829050"/>
            <a:ext cx="457200" cy="114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9" idx="3"/>
            <a:endCxn id="1026" idx="1"/>
          </p:cNvCxnSpPr>
          <p:nvPr/>
        </p:nvCxnSpPr>
        <p:spPr>
          <a:xfrm flipV="1">
            <a:off x="4191000" y="3226911"/>
            <a:ext cx="533400" cy="20208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1026" idx="0"/>
            <a:endCxn id="4" idx="2"/>
          </p:cNvCxnSpPr>
          <p:nvPr/>
        </p:nvCxnSpPr>
        <p:spPr>
          <a:xfrm rot="16200000" flipV="1">
            <a:off x="4652963" y="1785937"/>
            <a:ext cx="762000" cy="6953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019800" y="4724400"/>
            <a:ext cx="13295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Audio Setup</a:t>
            </a:r>
          </a:p>
          <a:p>
            <a:pPr algn="ctr"/>
            <a:r>
              <a:rPr lang="en-US" sz="1100" smtClean="0"/>
              <a:t>2011-03-09</a:t>
            </a:r>
            <a:endParaRPr lang="en-US" sz="11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4724400" y="2514600"/>
            <a:ext cx="1314450" cy="1833265"/>
            <a:chOff x="4724400" y="2514600"/>
            <a:chExt cx="1314450" cy="183326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724400" y="2514600"/>
              <a:ext cx="1314450" cy="1424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" name="TextBox 53"/>
            <p:cNvSpPr txBox="1"/>
            <p:nvPr/>
          </p:nvSpPr>
          <p:spPr>
            <a:xfrm>
              <a:off x="4876800" y="3886200"/>
              <a:ext cx="11535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Mixer to  VAC</a:t>
              </a:r>
            </a:p>
            <a:p>
              <a:pPr algn="ctr"/>
              <a:r>
                <a:rPr lang="en-US" sz="1200" dirty="0" smtClean="0"/>
                <a:t>Audio Repeater</a:t>
              </a:r>
              <a:endParaRPr lang="en-US" sz="12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14400" y="3657600"/>
            <a:ext cx="1370144" cy="1833265"/>
            <a:chOff x="914400" y="3657600"/>
            <a:chExt cx="1370144" cy="1833265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14400" y="3657600"/>
              <a:ext cx="1314450" cy="1424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" name="TextBox 54"/>
            <p:cNvSpPr txBox="1"/>
            <p:nvPr/>
          </p:nvSpPr>
          <p:spPr>
            <a:xfrm>
              <a:off x="990600" y="5029200"/>
              <a:ext cx="12939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Line In to Speaker</a:t>
              </a:r>
            </a:p>
            <a:p>
              <a:pPr algn="ctr"/>
              <a:r>
                <a:rPr lang="en-US" sz="1200" dirty="0" smtClean="0"/>
                <a:t>Audio Repeater</a:t>
              </a:r>
              <a:endParaRPr lang="en-US" sz="1200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362200" y="3733800"/>
            <a:ext cx="75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System</a:t>
            </a:r>
          </a:p>
          <a:p>
            <a:r>
              <a:rPr lang="en-US" sz="1400" dirty="0" smtClean="0"/>
              <a:t> Sounds</a:t>
            </a:r>
            <a:endParaRPr lang="en-US" sz="1400" dirty="0"/>
          </a:p>
        </p:txBody>
      </p:sp>
      <p:cxnSp>
        <p:nvCxnSpPr>
          <p:cNvPr id="49" name="Shape 48"/>
          <p:cNvCxnSpPr>
            <a:stCxn id="47" idx="0"/>
            <a:endCxn id="19" idx="1"/>
          </p:cNvCxnSpPr>
          <p:nvPr/>
        </p:nvCxnSpPr>
        <p:spPr>
          <a:xfrm rot="5400000" flipH="1" flipV="1">
            <a:off x="2779634" y="3389234"/>
            <a:ext cx="304800" cy="3843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2590800" y="1600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656114" y="1665514"/>
            <a:ext cx="97971" cy="979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hape 90"/>
          <p:cNvCxnSpPr>
            <a:endCxn id="4" idx="1"/>
          </p:cNvCxnSpPr>
          <p:nvPr/>
        </p:nvCxnSpPr>
        <p:spPr>
          <a:xfrm flipV="1">
            <a:off x="2895600" y="1676400"/>
            <a:ext cx="2286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5" idx="0"/>
            <a:endCxn id="87" idx="2"/>
          </p:cNvCxnSpPr>
          <p:nvPr/>
        </p:nvCxnSpPr>
        <p:spPr>
          <a:xfrm flipV="1">
            <a:off x="2118232" y="1714500"/>
            <a:ext cx="472568" cy="5532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87" idx="4"/>
            <a:endCxn id="21" idx="0"/>
          </p:cNvCxnSpPr>
          <p:nvPr/>
        </p:nvCxnSpPr>
        <p:spPr>
          <a:xfrm rot="5400000">
            <a:off x="1223963" y="2176463"/>
            <a:ext cx="1828800" cy="11334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JamesBrown</cp:lastModifiedBy>
  <cp:revision>9</cp:revision>
  <dcterms:created xsi:type="dcterms:W3CDTF">2011-03-09T03:50:55Z</dcterms:created>
  <dcterms:modified xsi:type="dcterms:W3CDTF">2015-12-02T01:52:46Z</dcterms:modified>
</cp:coreProperties>
</file>