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77075" cy="9393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0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r">
              <a:defRPr sz="1200"/>
            </a:lvl1pPr>
          </a:lstStyle>
          <a:p>
            <a:fld id="{4EDE463E-21C0-40A2-B0E3-C09EFC65F333}" type="datetimeFigureOut">
              <a:rPr lang="en-US" smtClean="0"/>
              <a:pPr/>
              <a:t>2010-06-28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704850"/>
            <a:ext cx="4695825" cy="3522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10" tIns="47055" rIns="94110" bIns="4705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61788"/>
            <a:ext cx="5661660" cy="4226957"/>
          </a:xfrm>
          <a:prstGeom prst="rect">
            <a:avLst/>
          </a:prstGeom>
        </p:spPr>
        <p:txBody>
          <a:bodyPr vert="horz" lIns="94110" tIns="47055" rIns="94110" bIns="4705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21946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921946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r">
              <a:defRPr sz="1200"/>
            </a:lvl1pPr>
          </a:lstStyle>
          <a:p>
            <a:fld id="{0DC3BE02-4560-435B-8CEC-F249DE8CE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3BE02-4560-435B-8CEC-F249DE8CEAF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002F-09C7-489D-A6F1-5A4A7234A8FF}" type="datetimeFigureOut">
              <a:rPr lang="en-US" smtClean="0"/>
              <a:pPr/>
              <a:t>2010-06-28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B4FD-EB5F-47A4-8B02-C34CEB5BA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002F-09C7-489D-A6F1-5A4A7234A8FF}" type="datetimeFigureOut">
              <a:rPr lang="en-US" smtClean="0"/>
              <a:pPr/>
              <a:t>2010-06-28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B4FD-EB5F-47A4-8B02-C34CEB5BA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002F-09C7-489D-A6F1-5A4A7234A8FF}" type="datetimeFigureOut">
              <a:rPr lang="en-US" smtClean="0"/>
              <a:pPr/>
              <a:t>2010-06-28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B4FD-EB5F-47A4-8B02-C34CEB5BA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002F-09C7-489D-A6F1-5A4A7234A8FF}" type="datetimeFigureOut">
              <a:rPr lang="en-US" smtClean="0"/>
              <a:pPr/>
              <a:t>2010-06-28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B4FD-EB5F-47A4-8B02-C34CEB5BA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002F-09C7-489D-A6F1-5A4A7234A8FF}" type="datetimeFigureOut">
              <a:rPr lang="en-US" smtClean="0"/>
              <a:pPr/>
              <a:t>2010-06-28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B4FD-EB5F-47A4-8B02-C34CEB5BA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002F-09C7-489D-A6F1-5A4A7234A8FF}" type="datetimeFigureOut">
              <a:rPr lang="en-US" smtClean="0"/>
              <a:pPr/>
              <a:t>2010-06-28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B4FD-EB5F-47A4-8B02-C34CEB5BA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002F-09C7-489D-A6F1-5A4A7234A8FF}" type="datetimeFigureOut">
              <a:rPr lang="en-US" smtClean="0"/>
              <a:pPr/>
              <a:t>2010-06-28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B4FD-EB5F-47A4-8B02-C34CEB5BA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002F-09C7-489D-A6F1-5A4A7234A8FF}" type="datetimeFigureOut">
              <a:rPr lang="en-US" smtClean="0"/>
              <a:pPr/>
              <a:t>2010-06-28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B4FD-EB5F-47A4-8B02-C34CEB5BA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002F-09C7-489D-A6F1-5A4A7234A8FF}" type="datetimeFigureOut">
              <a:rPr lang="en-US" smtClean="0"/>
              <a:pPr/>
              <a:t>2010-06-28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B4FD-EB5F-47A4-8B02-C34CEB5BA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002F-09C7-489D-A6F1-5A4A7234A8FF}" type="datetimeFigureOut">
              <a:rPr lang="en-US" smtClean="0"/>
              <a:pPr/>
              <a:t>2010-06-28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B4FD-EB5F-47A4-8B02-C34CEB5BA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002F-09C7-489D-A6F1-5A4A7234A8FF}" type="datetimeFigureOut">
              <a:rPr lang="en-US" smtClean="0"/>
              <a:pPr/>
              <a:t>2010-06-28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B4FD-EB5F-47A4-8B02-C34CEB5BA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C002F-09C7-489D-A6F1-5A4A7234A8FF}" type="datetimeFigureOut">
              <a:rPr lang="en-US" smtClean="0"/>
              <a:pPr/>
              <a:t>2010-06-28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CB4FD-EB5F-47A4-8B02-C34CEB5BA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9600"/>
            <a:ext cx="6381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2438400"/>
            <a:ext cx="5048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533400"/>
            <a:ext cx="5429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9200" y="2895600"/>
            <a:ext cx="5810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Elbow Connector 13"/>
          <p:cNvCxnSpPr>
            <a:stCxn id="1026" idx="3"/>
            <a:endCxn id="28" idx="1"/>
          </p:cNvCxnSpPr>
          <p:nvPr/>
        </p:nvCxnSpPr>
        <p:spPr>
          <a:xfrm>
            <a:off x="1095375" y="1014413"/>
            <a:ext cx="2486025" cy="62388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1029" idx="3"/>
            <a:endCxn id="1027" idx="1"/>
          </p:cNvCxnSpPr>
          <p:nvPr/>
        </p:nvCxnSpPr>
        <p:spPr>
          <a:xfrm flipV="1">
            <a:off x="1800225" y="2838450"/>
            <a:ext cx="1933575" cy="49053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hape 19"/>
          <p:cNvCxnSpPr>
            <a:stCxn id="1027" idx="3"/>
            <a:endCxn id="28" idx="2"/>
          </p:cNvCxnSpPr>
          <p:nvPr/>
        </p:nvCxnSpPr>
        <p:spPr>
          <a:xfrm flipV="1">
            <a:off x="4238625" y="1752600"/>
            <a:ext cx="790575" cy="10858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28" idx="3"/>
            <a:endCxn id="1028" idx="1"/>
          </p:cNvCxnSpPr>
          <p:nvPr/>
        </p:nvCxnSpPr>
        <p:spPr>
          <a:xfrm flipV="1">
            <a:off x="6477000" y="952500"/>
            <a:ext cx="914400" cy="6858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3581400" y="1524000"/>
            <a:ext cx="28956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Cable 1</a:t>
            </a:r>
            <a:endParaRPr lang="en-US" dirty="0"/>
          </a:p>
        </p:txBody>
      </p:sp>
      <p:sp>
        <p:nvSpPr>
          <p:cNvPr id="1030" name="Sound"/>
          <p:cNvSpPr>
            <a:spLocks noEditPoints="1" noChangeArrowheads="1"/>
          </p:cNvSpPr>
          <p:nvPr/>
        </p:nvSpPr>
        <p:spPr bwMode="auto">
          <a:xfrm>
            <a:off x="7924800" y="2971800"/>
            <a:ext cx="685800" cy="590550"/>
          </a:xfrm>
          <a:custGeom>
            <a:avLst/>
            <a:gdLst>
              <a:gd name="T0" fmla="*/ 11164 w 21600"/>
              <a:gd name="T1" fmla="*/ 21159 h 21600"/>
              <a:gd name="T2" fmla="*/ 11164 w 21600"/>
              <a:gd name="T3" fmla="*/ 0 h 21600"/>
              <a:gd name="T4" fmla="*/ 0 w 21600"/>
              <a:gd name="T5" fmla="*/ 10800 h 21600"/>
              <a:gd name="T6" fmla="*/ 21600 w 21600"/>
              <a:gd name="T7" fmla="*/ 10800 h 21600"/>
              <a:gd name="T8" fmla="*/ 761 w 21600"/>
              <a:gd name="T9" fmla="*/ 22454 h 21600"/>
              <a:gd name="T10" fmla="*/ 21069 w 21600"/>
              <a:gd name="T11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7273"/>
                </a:moveTo>
                <a:lnTo>
                  <a:pt x="5824" y="7273"/>
                </a:lnTo>
                <a:lnTo>
                  <a:pt x="11164" y="0"/>
                </a:lnTo>
                <a:lnTo>
                  <a:pt x="11164" y="21159"/>
                </a:lnTo>
                <a:lnTo>
                  <a:pt x="5824" y="13885"/>
                </a:lnTo>
                <a:lnTo>
                  <a:pt x="0" y="13885"/>
                </a:lnTo>
                <a:lnTo>
                  <a:pt x="0" y="7273"/>
                </a:lnTo>
                <a:close/>
              </a:path>
              <a:path w="21600" h="21600">
                <a:moveTo>
                  <a:pt x="13024" y="7273"/>
                </a:moveTo>
                <a:lnTo>
                  <a:pt x="13591" y="6722"/>
                </a:lnTo>
                <a:lnTo>
                  <a:pt x="13833" y="7548"/>
                </a:lnTo>
                <a:lnTo>
                  <a:pt x="14076" y="8485"/>
                </a:lnTo>
                <a:lnTo>
                  <a:pt x="14157" y="9367"/>
                </a:lnTo>
                <a:lnTo>
                  <a:pt x="14197" y="10524"/>
                </a:lnTo>
                <a:lnTo>
                  <a:pt x="14197" y="11406"/>
                </a:lnTo>
                <a:lnTo>
                  <a:pt x="14116" y="12012"/>
                </a:lnTo>
                <a:lnTo>
                  <a:pt x="13995" y="12728"/>
                </a:lnTo>
                <a:lnTo>
                  <a:pt x="13833" y="13444"/>
                </a:lnTo>
                <a:lnTo>
                  <a:pt x="13712" y="14106"/>
                </a:lnTo>
                <a:lnTo>
                  <a:pt x="13591" y="14546"/>
                </a:lnTo>
                <a:lnTo>
                  <a:pt x="13065" y="13885"/>
                </a:lnTo>
                <a:lnTo>
                  <a:pt x="13307" y="12893"/>
                </a:lnTo>
                <a:lnTo>
                  <a:pt x="13469" y="11791"/>
                </a:lnTo>
                <a:lnTo>
                  <a:pt x="13550" y="10910"/>
                </a:lnTo>
                <a:lnTo>
                  <a:pt x="13591" y="10138"/>
                </a:lnTo>
                <a:lnTo>
                  <a:pt x="13469" y="9367"/>
                </a:lnTo>
                <a:lnTo>
                  <a:pt x="13388" y="8595"/>
                </a:lnTo>
                <a:lnTo>
                  <a:pt x="13267" y="7934"/>
                </a:lnTo>
                <a:lnTo>
                  <a:pt x="13024" y="7273"/>
                </a:lnTo>
                <a:close/>
              </a:path>
              <a:path w="21600" h="21600">
                <a:moveTo>
                  <a:pt x="16382" y="3967"/>
                </a:moveTo>
                <a:lnTo>
                  <a:pt x="16786" y="5179"/>
                </a:lnTo>
                <a:lnTo>
                  <a:pt x="17150" y="6612"/>
                </a:lnTo>
                <a:lnTo>
                  <a:pt x="17474" y="8651"/>
                </a:lnTo>
                <a:lnTo>
                  <a:pt x="17595" y="9753"/>
                </a:lnTo>
                <a:lnTo>
                  <a:pt x="17635" y="12012"/>
                </a:lnTo>
                <a:lnTo>
                  <a:pt x="17393" y="13665"/>
                </a:lnTo>
                <a:lnTo>
                  <a:pt x="17150" y="15208"/>
                </a:lnTo>
                <a:lnTo>
                  <a:pt x="16786" y="16310"/>
                </a:lnTo>
                <a:lnTo>
                  <a:pt x="16341" y="17687"/>
                </a:lnTo>
                <a:lnTo>
                  <a:pt x="15815" y="17081"/>
                </a:lnTo>
                <a:lnTo>
                  <a:pt x="16503" y="14602"/>
                </a:lnTo>
                <a:lnTo>
                  <a:pt x="16786" y="13169"/>
                </a:lnTo>
                <a:lnTo>
                  <a:pt x="16867" y="12012"/>
                </a:lnTo>
                <a:lnTo>
                  <a:pt x="16867" y="9642"/>
                </a:lnTo>
                <a:lnTo>
                  <a:pt x="16705" y="7989"/>
                </a:lnTo>
                <a:lnTo>
                  <a:pt x="16422" y="6612"/>
                </a:lnTo>
                <a:lnTo>
                  <a:pt x="16220" y="5675"/>
                </a:lnTo>
                <a:lnTo>
                  <a:pt x="15856" y="4518"/>
                </a:lnTo>
                <a:lnTo>
                  <a:pt x="16382" y="3967"/>
                </a:lnTo>
                <a:close/>
              </a:path>
              <a:path w="21600" h="21600">
                <a:moveTo>
                  <a:pt x="18889" y="1377"/>
                </a:moveTo>
                <a:lnTo>
                  <a:pt x="19415" y="826"/>
                </a:lnTo>
                <a:lnTo>
                  <a:pt x="20194" y="2576"/>
                </a:lnTo>
                <a:lnTo>
                  <a:pt x="20831" y="4683"/>
                </a:lnTo>
                <a:lnTo>
                  <a:pt x="21357" y="7204"/>
                </a:lnTo>
                <a:lnTo>
                  <a:pt x="21650" y="9450"/>
                </a:lnTo>
                <a:lnTo>
                  <a:pt x="21600" y="12301"/>
                </a:lnTo>
                <a:lnTo>
                  <a:pt x="21215" y="15938"/>
                </a:lnTo>
                <a:lnTo>
                  <a:pt x="20629" y="18348"/>
                </a:lnTo>
                <a:lnTo>
                  <a:pt x="19415" y="21655"/>
                </a:lnTo>
                <a:lnTo>
                  <a:pt x="18889" y="21159"/>
                </a:lnTo>
                <a:lnTo>
                  <a:pt x="19901" y="18404"/>
                </a:lnTo>
                <a:lnTo>
                  <a:pt x="20467" y="15593"/>
                </a:lnTo>
                <a:lnTo>
                  <a:pt x="20791" y="12342"/>
                </a:lnTo>
                <a:lnTo>
                  <a:pt x="20871" y="9532"/>
                </a:lnTo>
                <a:lnTo>
                  <a:pt x="20629" y="7411"/>
                </a:lnTo>
                <a:lnTo>
                  <a:pt x="20062" y="4628"/>
                </a:lnTo>
                <a:lnTo>
                  <a:pt x="19415" y="2810"/>
                </a:lnTo>
                <a:lnTo>
                  <a:pt x="18889" y="1377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2133600"/>
            <a:ext cx="5048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7" name="Elbow Connector 56"/>
          <p:cNvCxnSpPr>
            <a:stCxn id="28" idx="3"/>
            <a:endCxn id="55" idx="1"/>
          </p:cNvCxnSpPr>
          <p:nvPr/>
        </p:nvCxnSpPr>
        <p:spPr>
          <a:xfrm>
            <a:off x="6477000" y="1638300"/>
            <a:ext cx="304800" cy="8953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hape 58"/>
          <p:cNvCxnSpPr>
            <a:stCxn id="55" idx="3"/>
            <a:endCxn id="1030" idx="2"/>
          </p:cNvCxnSpPr>
          <p:nvPr/>
        </p:nvCxnSpPr>
        <p:spPr>
          <a:xfrm>
            <a:off x="7286625" y="2533650"/>
            <a:ext cx="638175" cy="733425"/>
          </a:xfrm>
          <a:prstGeom prst="bentConnector3">
            <a:avLst>
              <a:gd name="adj1" fmla="val 4521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Brown</dc:creator>
  <cp:lastModifiedBy>James Brown</cp:lastModifiedBy>
  <cp:revision>5</cp:revision>
  <dcterms:created xsi:type="dcterms:W3CDTF">2010-06-28T17:26:43Z</dcterms:created>
  <dcterms:modified xsi:type="dcterms:W3CDTF">2010-06-28T19:17:29Z</dcterms:modified>
</cp:coreProperties>
</file>