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4FEA5-495F-4F9F-AE8D-105C05077A3D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F3A51-BE82-4218-B400-AECF2C5868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F3A51-BE82-4218-B400-AECF2C5868D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98F2-0758-42FA-8187-1EA196B5278C}" type="datetimeFigureOut">
              <a:rPr lang="en-US" smtClean="0"/>
              <a:pPr/>
              <a:t>2010-07-09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71F02-D86F-46EC-8F75-69672829E7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533400"/>
            <a:ext cx="8382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Noise Com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752600" y="838200"/>
            <a:ext cx="1066800" cy="457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HP Step Attn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flipH="1" flipV="1">
            <a:off x="3352800" y="685800"/>
            <a:ext cx="152400" cy="3810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flipV="1">
            <a:off x="4800600" y="762000"/>
            <a:ext cx="152400" cy="3810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c 8"/>
          <p:cNvSpPr/>
          <p:nvPr/>
        </p:nvSpPr>
        <p:spPr>
          <a:xfrm flipH="1">
            <a:off x="4267200" y="609600"/>
            <a:ext cx="838200" cy="990600"/>
          </a:xfrm>
          <a:prstGeom prst="arc">
            <a:avLst>
              <a:gd name="adj1" fmla="val 5400000"/>
              <a:gd name="adj2" fmla="val 1610956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Extract 9"/>
          <p:cNvSpPr/>
          <p:nvPr/>
        </p:nvSpPr>
        <p:spPr>
          <a:xfrm rot="5400000">
            <a:off x="5685440" y="856170"/>
            <a:ext cx="457200" cy="533400"/>
          </a:xfrm>
          <a:prstGeom prst="flowChartExtra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Extract 10"/>
          <p:cNvSpPr/>
          <p:nvPr/>
        </p:nvSpPr>
        <p:spPr>
          <a:xfrm rot="5400000">
            <a:off x="6591300" y="800100"/>
            <a:ext cx="457200" cy="533400"/>
          </a:xfrm>
          <a:prstGeom prst="flowChartExtra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607465" y="2622495"/>
            <a:ext cx="838200" cy="609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30 MHz BPF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Flowchart: Extract 12"/>
          <p:cNvSpPr/>
          <p:nvPr/>
        </p:nvSpPr>
        <p:spPr>
          <a:xfrm rot="5400000" flipV="1">
            <a:off x="5410200" y="2667000"/>
            <a:ext cx="533400" cy="533400"/>
          </a:xfrm>
          <a:prstGeom prst="flowChartExtra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429000" y="3581400"/>
            <a:ext cx="1752600" cy="68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657600" y="3657600"/>
            <a:ext cx="6858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hape 16"/>
          <p:cNvCxnSpPr>
            <a:stCxn id="13" idx="3"/>
            <a:endCxn id="14" idx="3"/>
          </p:cNvCxnSpPr>
          <p:nvPr/>
        </p:nvCxnSpPr>
        <p:spPr>
          <a:xfrm rot="5400000">
            <a:off x="5000625" y="3248025"/>
            <a:ext cx="857250" cy="4953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Extract 17"/>
          <p:cNvSpPr/>
          <p:nvPr/>
        </p:nvSpPr>
        <p:spPr>
          <a:xfrm rot="5400000" flipV="1">
            <a:off x="4343400" y="2133600"/>
            <a:ext cx="533400" cy="533400"/>
          </a:xfrm>
          <a:prstGeom prst="flowChartExtra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hape 19"/>
          <p:cNvCxnSpPr>
            <a:stCxn id="13" idx="1"/>
            <a:endCxn id="18" idx="2"/>
          </p:cNvCxnSpPr>
          <p:nvPr/>
        </p:nvCxnSpPr>
        <p:spPr>
          <a:xfrm rot="16200000" flipV="1">
            <a:off x="5076825" y="2200275"/>
            <a:ext cx="400050" cy="800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90800" y="2057400"/>
            <a:ext cx="13716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AD 8314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Evaluation Board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62000" y="2286000"/>
            <a:ext cx="990600" cy="457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DMM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7" name="Elbow Connector 26"/>
          <p:cNvCxnSpPr>
            <a:stCxn id="4" idx="6"/>
            <a:endCxn id="5" idx="1"/>
          </p:cNvCxnSpPr>
          <p:nvPr/>
        </p:nvCxnSpPr>
        <p:spPr>
          <a:xfrm>
            <a:off x="1371600" y="876300"/>
            <a:ext cx="381000" cy="190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5" idx="3"/>
            <a:endCxn id="6" idx="0"/>
          </p:cNvCxnSpPr>
          <p:nvPr/>
        </p:nvCxnSpPr>
        <p:spPr>
          <a:xfrm flipV="1">
            <a:off x="2819400" y="1041400"/>
            <a:ext cx="543560" cy="25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7" idx="0"/>
            <a:endCxn id="10" idx="2"/>
          </p:cNvCxnSpPr>
          <p:nvPr/>
        </p:nvCxnSpPr>
        <p:spPr>
          <a:xfrm>
            <a:off x="4942840" y="1117600"/>
            <a:ext cx="704500" cy="52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10" idx="0"/>
            <a:endCxn id="11" idx="2"/>
          </p:cNvCxnSpPr>
          <p:nvPr/>
        </p:nvCxnSpPr>
        <p:spPr>
          <a:xfrm flipV="1">
            <a:off x="6180740" y="1066800"/>
            <a:ext cx="372460" cy="560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1" idx="0"/>
            <a:endCxn id="12" idx="3"/>
          </p:cNvCxnSpPr>
          <p:nvPr/>
        </p:nvCxnSpPr>
        <p:spPr>
          <a:xfrm>
            <a:off x="7086600" y="1066800"/>
            <a:ext cx="359065" cy="1860495"/>
          </a:xfrm>
          <a:prstGeom prst="bentConnector3">
            <a:avLst>
              <a:gd name="adj1" fmla="val 16366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2" idx="1"/>
            <a:endCxn id="13" idx="2"/>
          </p:cNvCxnSpPr>
          <p:nvPr/>
        </p:nvCxnSpPr>
        <p:spPr>
          <a:xfrm rot="10800000" flipV="1">
            <a:off x="5943601" y="2927294"/>
            <a:ext cx="663865" cy="640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8" idx="0"/>
          </p:cNvCxnSpPr>
          <p:nvPr/>
        </p:nvCxnSpPr>
        <p:spPr>
          <a:xfrm rot="10800000">
            <a:off x="3962400" y="2362200"/>
            <a:ext cx="381000" cy="38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2" idx="1"/>
          </p:cNvCxnSpPr>
          <p:nvPr/>
        </p:nvCxnSpPr>
        <p:spPr>
          <a:xfrm rot="10800000">
            <a:off x="1828800" y="2514600"/>
            <a:ext cx="762000" cy="76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5315" y="39500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 dB RAS LNA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343400" y="152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Antenna and probe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3124200" y="304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Test probe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6761085" y="43341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 dB Line Amp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5638800" y="2057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 dB Splitter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261820" y="3236975"/>
            <a:ext cx="1447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Band Pass Filter from Marcus Leech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3505200" y="434340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Spectrum Analyzer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4879240" y="17391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HP 20 dB Amplifier</a:t>
            </a:r>
            <a:endParaRPr lang="en-US" sz="1400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424260" y="3429000"/>
          <a:ext cx="284197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770"/>
                <a:gridCol w="1536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Attn </a:t>
                      </a:r>
                      <a:r>
                        <a:rPr lang="en-US" sz="1200" dirty="0" smtClean="0"/>
                        <a:t>Setting </a:t>
                      </a:r>
                      <a:r>
                        <a:rPr lang="en-US" sz="1200" dirty="0" smtClean="0"/>
                        <a:t>(dB)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Dmm Reading (mV)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556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384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285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62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4</cp:revision>
  <dcterms:created xsi:type="dcterms:W3CDTF">2010-07-09T19:57:13Z</dcterms:created>
  <dcterms:modified xsi:type="dcterms:W3CDTF">2010-07-09T20:41:34Z</dcterms:modified>
</cp:coreProperties>
</file>