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E1516-62AF-4DD0-86ED-A8C6B5825C24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8AC9-2FC7-44CF-9B38-96C275D66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B8AC9-2FC7-44CF-9B38-96C275D66D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D52C-DDB4-4148-85ED-B3BFF3099F7D}" type="datetimeFigureOut">
              <a:rPr lang="en-US" smtClean="0"/>
              <a:pPr/>
              <a:t>2010-08-09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596D-5C3A-4466-978D-9478EF9A6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71800" y="2590800"/>
            <a:ext cx="762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USB to Serial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Com3l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4267200"/>
            <a:ext cx="762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USB to Serial Com6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1219200" y="2971800"/>
            <a:ext cx="204216" cy="259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V="1">
            <a:off x="1219200" y="3657600"/>
            <a:ext cx="304800" cy="228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200400"/>
            <a:ext cx="8382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RSETI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Computer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ight Arrow Callout 8"/>
          <p:cNvSpPr/>
          <p:nvPr/>
        </p:nvSpPr>
        <p:spPr>
          <a:xfrm rot="16200000">
            <a:off x="4419600" y="2400300"/>
            <a:ext cx="304800" cy="685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Callout 9"/>
          <p:cNvSpPr/>
          <p:nvPr/>
        </p:nvSpPr>
        <p:spPr>
          <a:xfrm rot="16200000">
            <a:off x="5524500" y="2400300"/>
            <a:ext cx="304800" cy="685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Callout 10"/>
          <p:cNvSpPr/>
          <p:nvPr/>
        </p:nvSpPr>
        <p:spPr>
          <a:xfrm rot="16200000">
            <a:off x="6591300" y="2400300"/>
            <a:ext cx="304800" cy="685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Elbow Connector 12"/>
          <p:cNvCxnSpPr>
            <a:stCxn id="5" idx="3"/>
            <a:endCxn id="9" idx="0"/>
          </p:cNvCxnSpPr>
          <p:nvPr/>
        </p:nvCxnSpPr>
        <p:spPr>
          <a:xfrm flipV="1">
            <a:off x="3733800" y="2796575"/>
            <a:ext cx="495300" cy="22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2"/>
            <a:endCxn id="10" idx="0"/>
          </p:cNvCxnSpPr>
          <p:nvPr/>
        </p:nvCxnSpPr>
        <p:spPr>
          <a:xfrm>
            <a:off x="4914900" y="2796575"/>
            <a:ext cx="4191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2"/>
            <a:endCxn id="11" idx="0"/>
          </p:cNvCxnSpPr>
          <p:nvPr/>
        </p:nvCxnSpPr>
        <p:spPr>
          <a:xfrm>
            <a:off x="6019800" y="2796575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Callout 17"/>
          <p:cNvSpPr/>
          <p:nvPr/>
        </p:nvSpPr>
        <p:spPr>
          <a:xfrm rot="16200000">
            <a:off x="3009900" y="4076700"/>
            <a:ext cx="304800" cy="685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Elbow Connector 19"/>
          <p:cNvCxnSpPr>
            <a:stCxn id="6" idx="3"/>
            <a:endCxn id="18" idx="0"/>
          </p:cNvCxnSpPr>
          <p:nvPr/>
        </p:nvCxnSpPr>
        <p:spPr>
          <a:xfrm flipV="1">
            <a:off x="2438400" y="4472975"/>
            <a:ext cx="381000" cy="228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29718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PIC Servo</a:t>
            </a:r>
          </a:p>
          <a:p>
            <a:r>
              <a:rPr lang="en-US" sz="1200" dirty="0" smtClean="0"/>
              <a:t>Module 3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29718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PIC Servo</a:t>
            </a:r>
          </a:p>
          <a:p>
            <a:r>
              <a:rPr lang="en-US" sz="1200" dirty="0" smtClean="0"/>
              <a:t>Module 2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29673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PIC IO</a:t>
            </a:r>
          </a:p>
          <a:p>
            <a:r>
              <a:rPr lang="en-US" sz="1200" dirty="0" smtClean="0"/>
              <a:t>Module 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743200" y="45720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PIC IO</a:t>
            </a:r>
          </a:p>
          <a:p>
            <a:r>
              <a:rPr lang="en-US" sz="1200" dirty="0" smtClean="0"/>
              <a:t>Module 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076700" y="2286000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Az</a:t>
            </a:r>
            <a:r>
              <a:rPr lang="en-US" sz="1400" dirty="0" smtClean="0"/>
              <a:t> Motor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2286000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El Motor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248400" y="2286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BPF Relay Control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6858000" y="3429000"/>
            <a:ext cx="914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AD8314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114800" y="3962400"/>
            <a:ext cx="914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AD8314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Receiver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Elbow Connector 37"/>
          <p:cNvCxnSpPr>
            <a:stCxn id="34" idx="1"/>
            <a:endCxn id="18" idx="2"/>
          </p:cNvCxnSpPr>
          <p:nvPr/>
        </p:nvCxnSpPr>
        <p:spPr>
          <a:xfrm rot="10800000" flipV="1">
            <a:off x="3505200" y="4229099"/>
            <a:ext cx="609600" cy="2438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6200" y="4495800"/>
            <a:ext cx="15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 Location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971800"/>
            <a:ext cx="425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AD1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3733800" y="4038600"/>
            <a:ext cx="425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AD1</a:t>
            </a:r>
            <a:endParaRPr lang="en-US" sz="1100" dirty="0"/>
          </a:p>
        </p:txBody>
      </p:sp>
      <p:cxnSp>
        <p:nvCxnSpPr>
          <p:cNvPr id="37" name="Shape 36"/>
          <p:cNvCxnSpPr>
            <a:stCxn id="29" idx="0"/>
            <a:endCxn id="11" idx="2"/>
          </p:cNvCxnSpPr>
          <p:nvPr/>
        </p:nvCxnSpPr>
        <p:spPr>
          <a:xfrm rot="16200000" flipV="1">
            <a:off x="6884688" y="2998488"/>
            <a:ext cx="632425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447800" y="28194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NmcLib04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524000" y="36576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NmcLib04B</a:t>
            </a:r>
            <a:endParaRPr lang="en-US" sz="1200" dirty="0"/>
          </a:p>
        </p:txBody>
      </p:sp>
      <p:cxnSp>
        <p:nvCxnSpPr>
          <p:cNvPr id="56" name="Elbow Connector 55"/>
          <p:cNvCxnSpPr>
            <a:stCxn id="53" idx="3"/>
            <a:endCxn id="5" idx="1"/>
          </p:cNvCxnSpPr>
          <p:nvPr/>
        </p:nvCxnSpPr>
        <p:spPr>
          <a:xfrm flipV="1">
            <a:off x="2133600" y="2819400"/>
            <a:ext cx="8382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54" idx="2"/>
            <a:endCxn id="6" idx="0"/>
          </p:cNvCxnSpPr>
          <p:nvPr/>
        </p:nvCxnSpPr>
        <p:spPr>
          <a:xfrm rot="16200000" flipH="1">
            <a:off x="1847850" y="4057650"/>
            <a:ext cx="2286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3</cp:revision>
  <dcterms:created xsi:type="dcterms:W3CDTF">2010-08-05T00:22:16Z</dcterms:created>
  <dcterms:modified xsi:type="dcterms:W3CDTF">2010-08-10T01:24:50Z</dcterms:modified>
</cp:coreProperties>
</file>