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6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1A39C-2423-42D3-A70B-3318347D3C83}" type="datetimeFigureOut">
              <a:rPr lang="en-US" smtClean="0"/>
              <a:pPr/>
              <a:t>3/8/2009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70F30-FDD1-42BA-9BB9-39B5BC3F4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70F30-FDD1-42BA-9BB9-39B5BC3F444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4CA0-89C2-47D7-9FC3-A61F4C7A3EEE}" type="datetimeFigureOut">
              <a:rPr lang="en-US" smtClean="0"/>
              <a:pPr/>
              <a:t>3/8/2009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3DB6-0770-4404-A87A-A0C7096D6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4CA0-89C2-47D7-9FC3-A61F4C7A3EEE}" type="datetimeFigureOut">
              <a:rPr lang="en-US" smtClean="0"/>
              <a:pPr/>
              <a:t>3/8/2009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3DB6-0770-4404-A87A-A0C7096D6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4CA0-89C2-47D7-9FC3-A61F4C7A3EEE}" type="datetimeFigureOut">
              <a:rPr lang="en-US" smtClean="0"/>
              <a:pPr/>
              <a:t>3/8/2009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3DB6-0770-4404-A87A-A0C7096D6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4CA0-89C2-47D7-9FC3-A61F4C7A3EEE}" type="datetimeFigureOut">
              <a:rPr lang="en-US" smtClean="0"/>
              <a:pPr/>
              <a:t>3/8/2009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3DB6-0770-4404-A87A-A0C7096D6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4CA0-89C2-47D7-9FC3-A61F4C7A3EEE}" type="datetimeFigureOut">
              <a:rPr lang="en-US" smtClean="0"/>
              <a:pPr/>
              <a:t>3/8/2009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3DB6-0770-4404-A87A-A0C7096D6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4CA0-89C2-47D7-9FC3-A61F4C7A3EEE}" type="datetimeFigureOut">
              <a:rPr lang="en-US" smtClean="0"/>
              <a:pPr/>
              <a:t>3/8/2009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3DB6-0770-4404-A87A-A0C7096D6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4CA0-89C2-47D7-9FC3-A61F4C7A3EEE}" type="datetimeFigureOut">
              <a:rPr lang="en-US" smtClean="0"/>
              <a:pPr/>
              <a:t>3/8/2009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3DB6-0770-4404-A87A-A0C7096D6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4CA0-89C2-47D7-9FC3-A61F4C7A3EEE}" type="datetimeFigureOut">
              <a:rPr lang="en-US" smtClean="0"/>
              <a:pPr/>
              <a:t>3/8/2009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3DB6-0770-4404-A87A-A0C7096D6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4CA0-89C2-47D7-9FC3-A61F4C7A3EEE}" type="datetimeFigureOut">
              <a:rPr lang="en-US" smtClean="0"/>
              <a:pPr/>
              <a:t>3/8/2009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3DB6-0770-4404-A87A-A0C7096D6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4CA0-89C2-47D7-9FC3-A61F4C7A3EEE}" type="datetimeFigureOut">
              <a:rPr lang="en-US" smtClean="0"/>
              <a:pPr/>
              <a:t>3/8/2009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3DB6-0770-4404-A87A-A0C7096D6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4CA0-89C2-47D7-9FC3-A61F4C7A3EEE}" type="datetimeFigureOut">
              <a:rPr lang="en-US" smtClean="0"/>
              <a:pPr/>
              <a:t>3/8/2009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13DB6-0770-4404-A87A-A0C7096D6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E4CA0-89C2-47D7-9FC3-A61F4C7A3EEE}" type="datetimeFigureOut">
              <a:rPr lang="en-US" smtClean="0"/>
              <a:pPr/>
              <a:t>3/8/2009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13DB6-0770-4404-A87A-A0C7096D6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381000"/>
            <a:ext cx="990600" cy="4572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Noise Source</a:t>
            </a:r>
            <a:endParaRPr lang="en-US" sz="1000" dirty="0"/>
          </a:p>
        </p:txBody>
      </p:sp>
      <p:sp>
        <p:nvSpPr>
          <p:cNvPr id="5" name="Rectangle 4"/>
          <p:cNvSpPr/>
          <p:nvPr/>
        </p:nvSpPr>
        <p:spPr>
          <a:xfrm>
            <a:off x="2362200" y="457200"/>
            <a:ext cx="1066800" cy="45720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Attenuator</a:t>
            </a:r>
            <a:endParaRPr lang="en-US" sz="1000" dirty="0"/>
          </a:p>
        </p:txBody>
      </p:sp>
      <p:sp>
        <p:nvSpPr>
          <p:cNvPr id="6" name="Rectangle 5"/>
          <p:cNvSpPr/>
          <p:nvPr/>
        </p:nvSpPr>
        <p:spPr>
          <a:xfrm>
            <a:off x="838200" y="160020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BPF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038600" y="1981200"/>
            <a:ext cx="914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Receiver</a:t>
            </a:r>
            <a:endParaRPr lang="en-US" sz="1000" dirty="0"/>
          </a:p>
        </p:txBody>
      </p:sp>
      <p:sp>
        <p:nvSpPr>
          <p:cNvPr id="8" name="Isosceles Triangle 7"/>
          <p:cNvSpPr/>
          <p:nvPr/>
        </p:nvSpPr>
        <p:spPr>
          <a:xfrm rot="5400000">
            <a:off x="1984248" y="1597152"/>
            <a:ext cx="603504" cy="762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000" dirty="0" smtClean="0"/>
              <a:t>LNA</a:t>
            </a:r>
            <a:endParaRPr lang="en-US" sz="1000" dirty="0"/>
          </a:p>
        </p:txBody>
      </p:sp>
      <p:cxnSp>
        <p:nvCxnSpPr>
          <p:cNvPr id="12" name="Elbow Connector 11"/>
          <p:cNvCxnSpPr>
            <a:stCxn id="4" idx="3"/>
            <a:endCxn id="5" idx="1"/>
          </p:cNvCxnSpPr>
          <p:nvPr/>
        </p:nvCxnSpPr>
        <p:spPr>
          <a:xfrm>
            <a:off x="1905000" y="609600"/>
            <a:ext cx="457200" cy="76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hape 13"/>
          <p:cNvCxnSpPr>
            <a:stCxn id="5" idx="3"/>
            <a:endCxn id="6" idx="1"/>
          </p:cNvCxnSpPr>
          <p:nvPr/>
        </p:nvCxnSpPr>
        <p:spPr>
          <a:xfrm flipH="1">
            <a:off x="838200" y="685800"/>
            <a:ext cx="2590800" cy="1143000"/>
          </a:xfrm>
          <a:prstGeom prst="bentConnector5">
            <a:avLst>
              <a:gd name="adj1" fmla="val -8824"/>
              <a:gd name="adj2" fmla="val 50000"/>
              <a:gd name="adj3" fmla="val 10882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6" idx="3"/>
            <a:endCxn id="8" idx="3"/>
          </p:cNvCxnSpPr>
          <p:nvPr/>
        </p:nvCxnSpPr>
        <p:spPr>
          <a:xfrm>
            <a:off x="1447800" y="1828800"/>
            <a:ext cx="457200" cy="14935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8" idx="0"/>
            <a:endCxn id="7" idx="1"/>
          </p:cNvCxnSpPr>
          <p:nvPr/>
        </p:nvCxnSpPr>
        <p:spPr>
          <a:xfrm>
            <a:off x="2667000" y="1978152"/>
            <a:ext cx="1371600" cy="23164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267200" y="2743200"/>
            <a:ext cx="990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Receiver Controller</a:t>
            </a:r>
            <a:endParaRPr lang="en-US" sz="1000" dirty="0"/>
          </a:p>
        </p:txBody>
      </p:sp>
      <p:sp>
        <p:nvSpPr>
          <p:cNvPr id="26" name="Rectangle 25"/>
          <p:cNvSpPr/>
          <p:nvPr/>
        </p:nvSpPr>
        <p:spPr>
          <a:xfrm>
            <a:off x="1828800" y="3200400"/>
            <a:ext cx="12954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Computer</a:t>
            </a:r>
            <a:endParaRPr lang="en-US" sz="1000" dirty="0"/>
          </a:p>
        </p:txBody>
      </p:sp>
      <p:sp>
        <p:nvSpPr>
          <p:cNvPr id="30" name="TextBox 29"/>
          <p:cNvSpPr txBox="1"/>
          <p:nvPr/>
        </p:nvSpPr>
        <p:spPr>
          <a:xfrm>
            <a:off x="3200400" y="2971800"/>
            <a:ext cx="5485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RS-232</a:t>
            </a:r>
            <a:endParaRPr lang="en-US" sz="1000" dirty="0"/>
          </a:p>
        </p:txBody>
      </p:sp>
      <p:sp>
        <p:nvSpPr>
          <p:cNvPr id="31" name="TextBox 30"/>
          <p:cNvSpPr txBox="1"/>
          <p:nvPr/>
        </p:nvSpPr>
        <p:spPr>
          <a:xfrm>
            <a:off x="5638800" y="2438400"/>
            <a:ext cx="4379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RG-8</a:t>
            </a:r>
            <a:endParaRPr lang="en-US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3200400" y="1752600"/>
            <a:ext cx="6142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hardline</a:t>
            </a:r>
            <a:endParaRPr lang="en-US" sz="1000" dirty="0"/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2438400" y="4114800"/>
          <a:ext cx="3809999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177"/>
                <a:gridCol w="840134"/>
                <a:gridCol w="999344"/>
                <a:gridCol w="999344"/>
              </a:tblGrid>
              <a:tr h="368033">
                <a:tc>
                  <a:txBody>
                    <a:bodyPr/>
                    <a:lstStyle/>
                    <a:p>
                      <a:pPr algn="ctr"/>
                      <a:r>
                        <a:rPr lang="en-US" sz="1000" baseline="0" dirty="0" smtClean="0"/>
                        <a:t>Attenuator  </a:t>
                      </a:r>
                      <a:r>
                        <a:rPr lang="en-US" sz="1000" baseline="0" dirty="0" smtClean="0"/>
                        <a:t>Setting (dB)</a:t>
                      </a:r>
                      <a:endParaRPr lang="en-US" sz="1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Signal to </a:t>
                      </a:r>
                      <a:r>
                        <a:rPr lang="en-US" sz="1000" dirty="0" smtClean="0"/>
                        <a:t>BPF (dBm)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aseline="0" dirty="0" smtClean="0"/>
                        <a:t>Signal to</a:t>
                      </a:r>
                    </a:p>
                    <a:p>
                      <a:pPr algn="ctr"/>
                      <a:r>
                        <a:rPr lang="en-US" sz="1000" baseline="0" dirty="0" smtClean="0"/>
                        <a:t>Receiver (dBm)</a:t>
                      </a:r>
                      <a:endParaRPr lang="en-US" sz="1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aseline="0" dirty="0" smtClean="0"/>
                        <a:t>Reading from</a:t>
                      </a:r>
                    </a:p>
                    <a:p>
                      <a:pPr algn="ctr"/>
                      <a:r>
                        <a:rPr lang="en-US" sz="1000" baseline="0" dirty="0" smtClean="0"/>
                        <a:t> Receiver</a:t>
                      </a:r>
                      <a:endParaRPr lang="en-US" sz="1000" baseline="0" dirty="0"/>
                    </a:p>
                  </a:txBody>
                  <a:tcPr/>
                </a:tc>
              </a:tr>
              <a:tr h="23184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</a:t>
                      </a:r>
                      <a:r>
                        <a:rPr lang="en-US" sz="1000" dirty="0" smtClean="0"/>
                        <a:t>76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-56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690</a:t>
                      </a:r>
                      <a:endParaRPr lang="en-US" sz="1000" dirty="0"/>
                    </a:p>
                  </a:txBody>
                  <a:tcPr/>
                </a:tc>
              </a:tr>
              <a:tr h="23184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</a:t>
                      </a:r>
                      <a:r>
                        <a:rPr lang="en-US" sz="1000" dirty="0" smtClean="0"/>
                        <a:t>66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-46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729</a:t>
                      </a:r>
                      <a:endParaRPr lang="en-US" sz="1000" dirty="0"/>
                    </a:p>
                  </a:txBody>
                  <a:tcPr/>
                </a:tc>
              </a:tr>
              <a:tr h="23184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</a:t>
                      </a:r>
                      <a:r>
                        <a:rPr lang="en-US" sz="1000" dirty="0" smtClean="0"/>
                        <a:t>56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-36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2410</a:t>
                      </a:r>
                      <a:endParaRPr lang="en-US" sz="1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</a:t>
                      </a:r>
                      <a:r>
                        <a:rPr lang="en-US" sz="1000" dirty="0" smtClean="0"/>
                        <a:t>46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-25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2" name="Elbow Connector 41"/>
          <p:cNvCxnSpPr>
            <a:stCxn id="7" idx="3"/>
            <a:endCxn id="22" idx="3"/>
          </p:cNvCxnSpPr>
          <p:nvPr/>
        </p:nvCxnSpPr>
        <p:spPr>
          <a:xfrm>
            <a:off x="4953000" y="2209800"/>
            <a:ext cx="304800" cy="762000"/>
          </a:xfrm>
          <a:prstGeom prst="bentConnector3">
            <a:avLst>
              <a:gd name="adj1" fmla="val 175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22" idx="1"/>
            <a:endCxn id="26" idx="3"/>
          </p:cNvCxnSpPr>
          <p:nvPr/>
        </p:nvCxnSpPr>
        <p:spPr>
          <a:xfrm rot="10800000" flipV="1">
            <a:off x="3124200" y="2971800"/>
            <a:ext cx="1143000" cy="533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981200" y="2209800"/>
            <a:ext cx="7296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20 dB gain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61</Words>
  <Application>Microsoft Office PowerPoint</Application>
  <PresentationFormat>On-screen Show (4:3)</PresentationFormat>
  <Paragraphs>34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JamesBrown</dc:creator>
  <cp:lastModifiedBy>JamesBrown</cp:lastModifiedBy>
  <cp:revision>13</cp:revision>
  <dcterms:created xsi:type="dcterms:W3CDTF">2009-03-08T03:41:14Z</dcterms:created>
  <dcterms:modified xsi:type="dcterms:W3CDTF">2009-03-08T19:28:22Z</dcterms:modified>
</cp:coreProperties>
</file>