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5" autoAdjust="0"/>
    <p:restoredTop sz="96220" autoAdjust="0"/>
  </p:normalViewPr>
  <p:slideViewPr>
    <p:cSldViewPr snapToObjects="1" showGuides="1">
      <p:cViewPr varScale="1">
        <p:scale>
          <a:sx n="118" d="100"/>
          <a:sy n="118" d="100"/>
        </p:scale>
        <p:origin x="10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2018-06-09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6533936" y="4636867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StateMachine.PPTX   2018-06-09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215764" y="4711058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130686"/>
            <a:ext cx="1660522" cy="1911924"/>
          </a:xfrm>
          <a:prstGeom prst="bentConnector4">
            <a:avLst>
              <a:gd name="adj1" fmla="val 24698"/>
              <a:gd name="adj2" fmla="val 111957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875162" y="1112517"/>
            <a:ext cx="1465550" cy="2191459"/>
          </a:xfrm>
          <a:prstGeom prst="bentConnector4">
            <a:avLst>
              <a:gd name="adj1" fmla="val 23288"/>
              <a:gd name="adj2" fmla="val 110431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cxnSpLocks/>
            <a:stCxn id="160" idx="2"/>
            <a:endCxn id="113" idx="3"/>
          </p:cNvCxnSpPr>
          <p:nvPr/>
        </p:nvCxnSpPr>
        <p:spPr>
          <a:xfrm rot="5400000" flipH="1">
            <a:off x="5349014" y="2238349"/>
            <a:ext cx="2555756" cy="1402261"/>
          </a:xfrm>
          <a:prstGeom prst="bentConnector4">
            <a:avLst>
              <a:gd name="adj1" fmla="val -8945"/>
              <a:gd name="adj2" fmla="val 68327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445257" y="3923538"/>
            <a:ext cx="435931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166" y="783516"/>
            <a:ext cx="1715445" cy="1408999"/>
            <a:chOff x="4262688" y="805901"/>
            <a:chExt cx="1715445" cy="1207318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90984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Reset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Skip Bird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setSML in Spec Ana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initial 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Scan, Chirp, Water on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16200000" flipH="1">
            <a:off x="4852978" y="4057225"/>
            <a:ext cx="490206" cy="5264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cxnSpLocks/>
            <a:stCxn id="8" idx="2"/>
            <a:endCxn id="160" idx="0"/>
          </p:cNvCxnSpPr>
          <p:nvPr/>
        </p:nvCxnSpPr>
        <p:spPr>
          <a:xfrm rot="5400000">
            <a:off x="7112780" y="3455037"/>
            <a:ext cx="451511" cy="2102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4790115" y="2487863"/>
            <a:ext cx="600683" cy="998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24844" y="2113215"/>
            <a:ext cx="440073" cy="833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57749" y="795313"/>
            <a:ext cx="1640360" cy="1102034"/>
            <a:chOff x="6439879" y="745777"/>
            <a:chExt cx="1938883" cy="1102034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9879" y="1062981"/>
              <a:ext cx="1850903" cy="784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Play ET Song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Hit</a:t>
              </a:r>
              <a:endParaRPr lang="en-US" sz="80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Send SML to SpecAna</a:t>
              </a:r>
            </a:p>
            <a:p>
              <a:pPr lvl="0"/>
              <a:endParaRPr lang="en-US" sz="9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33936" y="3691306"/>
            <a:ext cx="1588172" cy="5260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 fontScale="92500"/>
          </a:bodyPr>
          <a:lstStyle/>
          <a:p>
            <a:pPr algn="just"/>
            <a:r>
              <a:rPr lang="en-US" sz="1000" b="1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Bump up the Receive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 and Repost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8"/>
            <a:ext cx="1898264" cy="1542092"/>
            <a:chOff x="1903595" y="2652392"/>
            <a:chExt cx="1898264" cy="1230127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898264" cy="1059364"/>
              <a:chOff x="1903595" y="2652392"/>
              <a:chExt cx="1898264" cy="105936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1059364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Ping SpecAna for Ready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360713" y="3042156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599026" y="3675700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315735" y="2793198"/>
            <a:ext cx="1939061" cy="1021556"/>
            <a:chOff x="3761985" y="2358497"/>
            <a:chExt cx="2370252" cy="810351"/>
          </a:xfrm>
        </p:grpSpPr>
        <p:sp>
          <p:nvSpPr>
            <p:cNvPr id="7" name="Rounded Rectangle 6"/>
            <p:cNvSpPr/>
            <p:nvPr/>
          </p:nvSpPr>
          <p:spPr>
            <a:xfrm>
              <a:off x="3761985" y="2358497"/>
              <a:ext cx="1906198" cy="810351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ProcessScan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Update File Manager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On Scan End do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* </a:t>
              </a:r>
              <a:r>
                <a:rPr lang="en-US" sz="900" dirty="0" err="1">
                  <a:solidFill>
                    <a:schemeClr val="tx1"/>
                  </a:solidFill>
                </a:rPr>
                <a:t>Chk</a:t>
              </a:r>
              <a:r>
                <a:rPr lang="en-US" sz="900" dirty="0">
                  <a:solidFill>
                    <a:schemeClr val="tx1"/>
                  </a:solidFill>
                </a:rPr>
                <a:t> for HIT.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Normal &amp; AutoScan –</a:t>
              </a:r>
            </a:p>
            <a:p>
              <a:pPr lvl="1"/>
              <a:r>
                <a:rPr lang="en-US" sz="900" dirty="0">
                  <a:solidFill>
                    <a:prstClr val="black"/>
                  </a:solidFill>
                </a:rPr>
                <a:t>Bump Receiver.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01987" y="2694910"/>
              <a:ext cx="5302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Alarm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49653" y="4304960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ExitScan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 and Repost </a:t>
            </a:r>
          </a:p>
        </p:txBody>
      </p:sp>
      <p:cxnSp>
        <p:nvCxnSpPr>
          <p:cNvPr id="6" name="Elbow Connector 5"/>
          <p:cNvCxnSpPr>
            <a:cxnSpLocks/>
            <a:stCxn id="9" idx="1"/>
            <a:endCxn id="8" idx="0"/>
          </p:cNvCxnSpPr>
          <p:nvPr/>
        </p:nvCxnSpPr>
        <p:spPr>
          <a:xfrm rot="10800000">
            <a:off x="7349048" y="2337420"/>
            <a:ext cx="736474" cy="329630"/>
          </a:xfrm>
          <a:prstGeom prst="bentConnector4">
            <a:avLst>
              <a:gd name="adj1" fmla="val -45238"/>
              <a:gd name="adj2" fmla="val 16935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40585" y="2337420"/>
            <a:ext cx="1908037" cy="1369200"/>
            <a:chOff x="6573719" y="2165623"/>
            <a:chExt cx="1908037" cy="13692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73719" y="2165623"/>
              <a:ext cx="1846176" cy="1369200"/>
              <a:chOff x="6404515" y="2165623"/>
              <a:chExt cx="2222687" cy="1369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404515" y="2165623"/>
                <a:ext cx="1946683" cy="90237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</a:rPr>
                  <a:t>IF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EOFrame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Post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SETIData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 err="1">
                    <a:solidFill>
                      <a:schemeClr val="tx1"/>
                    </a:solidFill>
                  </a:rPr>
                  <a:t>inc</a:t>
                </a:r>
                <a:r>
                  <a:rPr lang="en-US" sz="900" dirty="0">
                    <a:solidFill>
                      <a:schemeClr val="tx1"/>
                    </a:solidFill>
                  </a:rPr>
                  <a:t> 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Scan.Hits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86384" y="3150059"/>
                <a:ext cx="1340818" cy="38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700" dirty="0" err="1"/>
                  <a:t>Rt</a:t>
                </a:r>
                <a:r>
                  <a:rPr lang="en-US" sz="700" dirty="0"/>
                  <a:t> Clk or All SETI Data Complete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118656" y="2287504"/>
              <a:ext cx="3631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</a:t>
              </a:r>
            </a:p>
            <a:p>
              <a:r>
                <a:rPr lang="en-US" sz="700" dirty="0"/>
                <a:t> SETI Data</a:t>
              </a:r>
            </a:p>
          </p:txBody>
        </p:sp>
      </p:grpSp>
      <p:cxnSp>
        <p:nvCxnSpPr>
          <p:cNvPr id="16" name="Elbow Connector 15"/>
          <p:cNvCxnSpPr>
            <a:cxnSpLocks/>
            <a:stCxn id="117" idx="1"/>
            <a:endCxn id="113" idx="1"/>
          </p:cNvCxnSpPr>
          <p:nvPr/>
        </p:nvCxnSpPr>
        <p:spPr>
          <a:xfrm rot="10800000">
            <a:off x="4245167" y="1661601"/>
            <a:ext cx="4487" cy="2879698"/>
          </a:xfrm>
          <a:prstGeom prst="bentConnector3">
            <a:avLst>
              <a:gd name="adj1" fmla="val 51947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B701EDA9-9FD1-4EAE-9749-67A261418C3B}"/>
              </a:ext>
            </a:extLst>
          </p:cNvPr>
          <p:cNvCxnSpPr>
            <a:cxnSpLocks/>
            <a:stCxn id="7" idx="1"/>
            <a:endCxn id="31" idx="3"/>
          </p:cNvCxnSpPr>
          <p:nvPr/>
        </p:nvCxnSpPr>
        <p:spPr>
          <a:xfrm rot="10800000">
            <a:off x="3408827" y="1614632"/>
            <a:ext cx="906908" cy="1689345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FA557F3-BF80-4C13-97B8-5EAEFF694D7E}"/>
              </a:ext>
            </a:extLst>
          </p:cNvPr>
          <p:cNvSpPr txBox="1"/>
          <p:nvPr/>
        </p:nvSpPr>
        <p:spPr>
          <a:xfrm>
            <a:off x="3689018" y="3162298"/>
            <a:ext cx="59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Rt</a:t>
            </a:r>
            <a:r>
              <a:rPr lang="en-US" sz="800" dirty="0"/>
              <a:t> Clk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13907</TotalTime>
  <Words>189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JamesBrown</cp:lastModifiedBy>
  <cp:revision>721</cp:revision>
  <cp:lastPrinted>2015-12-21T14:58:28Z</cp:lastPrinted>
  <dcterms:created xsi:type="dcterms:W3CDTF">2012-02-01T16:06:24Z</dcterms:created>
  <dcterms:modified xsi:type="dcterms:W3CDTF">2018-06-09T14:51:57Z</dcterms:modified>
</cp:coreProperties>
</file>