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>
        <p:scale>
          <a:sx n="100" d="100"/>
          <a:sy n="100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1942-B9B4-4FA3-A955-CDE2C53A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399C6-2564-4859-A285-4F107E16B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92A8-C4F6-4F18-80BE-220EC2070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BC051-0081-45A9-B062-6D9D5C2E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A8492-1D43-4C57-BF87-5CD6EB33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0DFE-87BC-4483-A4D5-68480215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EE8C5-890E-4108-8769-66BD14ACE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D8228-1FF4-41E8-B57A-468936B2D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93C78-AFA6-4D3F-871C-9830D700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4B713-9086-4B1B-9DBD-87397479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428BD-6D7F-4B7B-BFF4-6E8032075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D6F4D-FB7A-4F25-BCC0-EABA77316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E0C9A-55C6-494C-8F56-13C590E1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2A87-6E24-4E3A-B0FD-6757F2E0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67A6F-0876-412C-B263-48A5F96E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8DE2-FD71-4DAE-92A1-85111540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5C65-2C55-4BD4-9B60-49B605FF0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08FF9-0BD7-4961-A411-C5BAA9CA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6441B-5970-45CF-B132-82C94902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CA284-EF8C-4BCB-B7D2-14E176D1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3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77D6-8E91-4BA0-8F8F-4F0735E7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E4EBA-B743-420C-AC95-4B53675CF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CEDAD-2FC4-4CEB-AA0A-61117F12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A942-EBE3-464D-B9FE-73BD158C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554EB-CDD1-441D-970A-D811EC98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E285-2339-4F28-86CE-DCB271FFE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48BF-BBCB-4D6B-98DD-029225880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49FCB-B652-4CC7-AA7A-418CCE331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B715-B90F-424E-96FD-5F0E0E7E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EAC85-8B2D-4016-837E-3436B63A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05E2-4D2E-4B92-90D3-DE85ED97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6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7A4E-6341-4118-A7C4-1ED7ED79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BDF4A-6134-469F-ABA0-52E56EFB1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34CF3-D842-4BA7-8CE6-DF8FCDE63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7E37B-3B9A-4E10-A2CD-80839DAA4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DD5DE-563D-4250-B3C3-59225C4E4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B7E08-D273-44A4-A5F8-2CBD8652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3AF3C-AD62-4828-BB80-BA2F62A2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41B05-0DC0-4DCB-912D-A6E8FFBD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BF635-572E-4E71-B502-F8D4266A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4A125-8543-43C3-9713-EC5C617F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2E4FF-FFF7-4701-86E6-D05C0F20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076B9-A32E-4C87-9265-608CF9B7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3F422-2E45-4010-9C69-0FAFEBE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AE2A6-81FD-4ED4-AF13-F8770762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A3C8A-4054-477C-A22D-D68BBFB4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BEAB-1618-4543-AADB-999F1A2C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A87E-23B6-49DC-B803-C020757E1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02E8B-CD57-4EBE-83AE-4010B39A5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BFCA7-4C9A-4E26-AAE8-D7F491F1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B5208-8744-4B6E-BE93-32142C5D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8EE04-C279-427A-97C7-D36D5B8B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AEFD-82C1-45EE-99F8-775583B3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57EB0F-8A5A-420D-BBEE-D428748E3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63A9F-2A5E-4CD1-9695-C83E51AE0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67069-4533-45E1-B9E7-62807242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2FCDE-ABBD-434E-A84E-9BB68B68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18238-2E89-4796-A00A-0534C867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3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0A896-58C3-49A7-AE34-E959D1282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456B-5C26-4A86-A162-43C5AA90B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33084-2249-4FE8-A602-EB575233B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ADC-8839-47A3-914B-9422ED3FB0CE}" type="datetimeFigureOut">
              <a:rPr lang="en-US" smtClean="0"/>
              <a:t>2017-06-03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E49E-AAD2-4DD8-8088-9C95EBFCF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63671-224D-4502-8CE7-32CFACFFA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B836-849B-47BD-BA26-914E694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ntenna Wiring">
            <a:extLst>
              <a:ext uri="{FF2B5EF4-FFF2-40B4-BE49-F238E27FC236}">
                <a16:creationId xmlns:a16="http://schemas.microsoft.com/office/drawing/2014/main" id="{04854E97-21E9-48C6-84A0-644CA26A20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2" y="0"/>
            <a:ext cx="6320777" cy="4597703"/>
          </a:xfrm>
          <a:prstGeom prst="rect">
            <a:avLst/>
          </a:prstGeom>
        </p:spPr>
      </p:pic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7F14D64-EB29-4A71-8C8F-6F175C62916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76108" y="2279436"/>
            <a:ext cx="248680" cy="1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732792AF-0E34-47E9-B666-91AECE02FF6A}"/>
              </a:ext>
            </a:extLst>
          </p:cNvPr>
          <p:cNvCxnSpPr/>
          <p:nvPr/>
        </p:nvCxnSpPr>
        <p:spPr>
          <a:xfrm rot="16200000" flipV="1">
            <a:off x="3303573" y="1949114"/>
            <a:ext cx="943276" cy="192506"/>
          </a:xfrm>
          <a:prstGeom prst="bentConnector3">
            <a:avLst>
              <a:gd name="adj1" fmla="val -204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1FF9F3D-DD3F-4F5A-A822-FB10537EF683}"/>
              </a:ext>
            </a:extLst>
          </p:cNvPr>
          <p:cNvCxnSpPr>
            <a:cxnSpLocks/>
          </p:cNvCxnSpPr>
          <p:nvPr/>
        </p:nvCxnSpPr>
        <p:spPr>
          <a:xfrm flipV="1">
            <a:off x="4100363" y="3619099"/>
            <a:ext cx="1097279" cy="567890"/>
          </a:xfrm>
          <a:prstGeom prst="bentConnector3">
            <a:avLst>
              <a:gd name="adj1" fmla="val 62281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8D0860-0FFD-45A6-87E7-06925C9A5496}"/>
              </a:ext>
            </a:extLst>
          </p:cNvPr>
          <p:cNvCxnSpPr>
            <a:cxnSpLocks/>
          </p:cNvCxnSpPr>
          <p:nvPr/>
        </p:nvCxnSpPr>
        <p:spPr>
          <a:xfrm>
            <a:off x="4100363" y="4004109"/>
            <a:ext cx="0" cy="1828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DFB61875-A1E1-4CC0-BE75-326B029B8BF5}"/>
              </a:ext>
            </a:extLst>
          </p:cNvPr>
          <p:cNvCxnSpPr/>
          <p:nvPr/>
        </p:nvCxnSpPr>
        <p:spPr>
          <a:xfrm rot="10800000">
            <a:off x="1432773" y="1898633"/>
            <a:ext cx="2483318" cy="2016492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989087C-FD38-4685-8E20-424D45E56ECA}"/>
              </a:ext>
            </a:extLst>
          </p:cNvPr>
          <p:cNvSpPr/>
          <p:nvPr/>
        </p:nvSpPr>
        <p:spPr>
          <a:xfrm>
            <a:off x="3544227" y="2853688"/>
            <a:ext cx="981777" cy="5775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If Az &gt; 180</a:t>
            </a:r>
          </a:p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neEl</a:t>
            </a:r>
            <a:r>
              <a:rPr lang="en-US" sz="1000" b="1" dirty="0">
                <a:solidFill>
                  <a:schemeClr val="tx1"/>
                </a:solidFill>
              </a:rPr>
              <a:t> &lt;- + 90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60191B8E-919D-4DBE-9582-C15B493EFA69}"/>
              </a:ext>
            </a:extLst>
          </p:cNvPr>
          <p:cNvCxnSpPr>
            <a:cxnSpLocks/>
            <a:endCxn id="42" idx="2"/>
          </p:cNvCxnSpPr>
          <p:nvPr/>
        </p:nvCxnSpPr>
        <p:spPr>
          <a:xfrm rot="5400000" flipH="1" flipV="1">
            <a:off x="3804998" y="3627509"/>
            <a:ext cx="426422" cy="33813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47EE76E-6AA7-48F0-9746-61C58703A2BE}"/>
              </a:ext>
            </a:extLst>
          </p:cNvPr>
          <p:cNvCxnSpPr>
            <a:stCxn id="42" idx="0"/>
          </p:cNvCxnSpPr>
          <p:nvPr/>
        </p:nvCxnSpPr>
        <p:spPr>
          <a:xfrm rot="16200000" flipV="1">
            <a:off x="3895549" y="2714120"/>
            <a:ext cx="279134" cy="1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0A8FF7F1-ED9D-447A-B585-39F0D0DCE2F5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91804" y="3676650"/>
            <a:ext cx="221382" cy="173354"/>
          </a:xfrm>
          <a:prstGeom prst="bentConnector3">
            <a:avLst>
              <a:gd name="adj1" fmla="val 10163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36846C4-67B6-4C7F-964B-97782BEB123F}"/>
              </a:ext>
            </a:extLst>
          </p:cNvPr>
          <p:cNvCxnSpPr>
            <a:cxnSpLocks/>
          </p:cNvCxnSpPr>
          <p:nvPr/>
        </p:nvCxnSpPr>
        <p:spPr>
          <a:xfrm>
            <a:off x="4413186" y="3676650"/>
            <a:ext cx="0" cy="1809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2A8C0F46-9781-48B0-8DD2-E69FFBEFF460}"/>
              </a:ext>
            </a:extLst>
          </p:cNvPr>
          <p:cNvCxnSpPr>
            <a:cxnSpLocks/>
          </p:cNvCxnSpPr>
          <p:nvPr/>
        </p:nvCxnSpPr>
        <p:spPr>
          <a:xfrm rot="10800000">
            <a:off x="3975235" y="4023362"/>
            <a:ext cx="1711191" cy="300991"/>
          </a:xfrm>
          <a:prstGeom prst="bentConnector3">
            <a:avLst>
              <a:gd name="adj1" fmla="val 100932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08F9E2D-DB83-442E-9DAE-7E493CDF03CA}"/>
              </a:ext>
            </a:extLst>
          </p:cNvPr>
          <p:cNvCxnSpPr>
            <a:cxnSpLocks/>
          </p:cNvCxnSpPr>
          <p:nvPr/>
        </p:nvCxnSpPr>
        <p:spPr>
          <a:xfrm flipV="1">
            <a:off x="5686425" y="3426594"/>
            <a:ext cx="35354" cy="8977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CCD9681D-24F6-4CF6-9438-34788D623EC9}"/>
              </a:ext>
            </a:extLst>
          </p:cNvPr>
          <p:cNvCxnSpPr>
            <a:cxnSpLocks/>
          </p:cNvCxnSpPr>
          <p:nvPr/>
        </p:nvCxnSpPr>
        <p:spPr>
          <a:xfrm rot="10800000">
            <a:off x="4205539" y="2581520"/>
            <a:ext cx="1480887" cy="115706"/>
          </a:xfrm>
          <a:prstGeom prst="bentConnector3">
            <a:avLst>
              <a:gd name="adj1" fmla="val 9984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5A333AFB-D8B6-4D1F-A6E9-4BAC920C27D7}"/>
              </a:ext>
            </a:extLst>
          </p:cNvPr>
          <p:cNvCxnSpPr/>
          <p:nvPr/>
        </p:nvCxnSpPr>
        <p:spPr>
          <a:xfrm>
            <a:off x="5686425" y="1713294"/>
            <a:ext cx="0" cy="983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8EA52F2-34D0-4B9D-AB2A-B1FADD041BA9}"/>
              </a:ext>
            </a:extLst>
          </p:cNvPr>
          <p:cNvCxnSpPr/>
          <p:nvPr/>
        </p:nvCxnSpPr>
        <p:spPr>
          <a:xfrm>
            <a:off x="5500688" y="1713292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DE1D3173-C2E2-48F2-9FB4-D362DBB74280}"/>
              </a:ext>
            </a:extLst>
          </p:cNvPr>
          <p:cNvCxnSpPr>
            <a:cxnSpLocks/>
          </p:cNvCxnSpPr>
          <p:nvPr/>
        </p:nvCxnSpPr>
        <p:spPr>
          <a:xfrm>
            <a:off x="4200449" y="2155098"/>
            <a:ext cx="212738" cy="208133"/>
          </a:xfrm>
          <a:prstGeom prst="bentConnector3">
            <a:avLst>
              <a:gd name="adj1" fmla="val 10149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44A9F93E-A348-45F8-83EB-4FBACC9E7E30}"/>
              </a:ext>
            </a:extLst>
          </p:cNvPr>
          <p:cNvCxnSpPr/>
          <p:nvPr/>
        </p:nvCxnSpPr>
        <p:spPr>
          <a:xfrm flipV="1">
            <a:off x="4057201" y="1713292"/>
            <a:ext cx="1205362" cy="655101"/>
          </a:xfrm>
          <a:prstGeom prst="bentConnector3">
            <a:avLst>
              <a:gd name="adj1" fmla="val -179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05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James Brown</cp:lastModifiedBy>
  <cp:revision>14</cp:revision>
  <dcterms:created xsi:type="dcterms:W3CDTF">2017-05-22T23:57:11Z</dcterms:created>
  <dcterms:modified xsi:type="dcterms:W3CDTF">2017-06-04T06:59:32Z</dcterms:modified>
</cp:coreProperties>
</file>