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126" y="7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11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C0AB9-135D-462F-8270-34F96ECEA0C7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E9B1-9CBB-4B7D-B440-3EE4A1BC9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7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9E9B1-9CBB-4B7D-B440-3EE4A1BC9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7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7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80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0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09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99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6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0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3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1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9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E693-E3C8-4AA5-98B5-8A1303FF57EB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4848-6B81-46C6-AEA3-6EC83F13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3677-1BF6-4C1F-BDB7-FF1B78C4435E}" type="datetimeFigureOut">
              <a:rPr lang="en-US" smtClean="0"/>
              <a:t>2016-12-01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B7838-1AA9-4C79-8DAB-151A0CD6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6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878774" y="1517123"/>
            <a:ext cx="1529834" cy="4616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SpecAna</a:t>
            </a:r>
          </a:p>
          <a:p>
            <a:pPr algn="ctr"/>
            <a:r>
              <a:rPr lang="en-US" sz="1200" dirty="0"/>
              <a:t>Advantest R3365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7596" y="1646104"/>
            <a:ext cx="1164656" cy="4616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Power Meter</a:t>
            </a:r>
          </a:p>
          <a:p>
            <a:pPr algn="ctr"/>
            <a:r>
              <a:rPr lang="en-US" sz="1200" dirty="0"/>
              <a:t>HP 436/8484A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1333" y="343054"/>
            <a:ext cx="1164656" cy="4616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uWave</a:t>
            </a:r>
            <a:r>
              <a:rPr lang="en-US" sz="1200" dirty="0"/>
              <a:t> Counter</a:t>
            </a:r>
          </a:p>
          <a:p>
            <a:pPr algn="ctr"/>
            <a:r>
              <a:rPr lang="en-US" sz="1200" dirty="0"/>
              <a:t>HP 5340A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136" y="1732567"/>
            <a:ext cx="1164656" cy="6463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GPS Disciplined Clock</a:t>
            </a:r>
          </a:p>
          <a:p>
            <a:pPr algn="ctr"/>
            <a:r>
              <a:rPr lang="en-US" sz="1200" dirty="0"/>
              <a:t>Lady Heather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2005" y="1667419"/>
            <a:ext cx="1601107" cy="4616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DMM</a:t>
            </a:r>
          </a:p>
          <a:p>
            <a:pPr algn="ctr"/>
            <a:r>
              <a:rPr lang="en-US" sz="1200" dirty="0" err="1"/>
              <a:t>Masteck</a:t>
            </a:r>
            <a:r>
              <a:rPr lang="en-US" sz="1200" dirty="0"/>
              <a:t> M9803R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70248"/>
            <a:ext cx="1164656" cy="4616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Function Gen</a:t>
            </a:r>
          </a:p>
          <a:p>
            <a:pPr algn="ctr"/>
            <a:r>
              <a:rPr lang="en-US" sz="1200" dirty="0" err="1"/>
              <a:t>FeelTech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04455" y="1617480"/>
            <a:ext cx="1377641" cy="6463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Bench Power Supply</a:t>
            </a:r>
          </a:p>
          <a:p>
            <a:pPr algn="ctr"/>
            <a:r>
              <a:rPr lang="en-US" sz="1200" dirty="0"/>
              <a:t>0 – 35 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2252" y="5093285"/>
            <a:ext cx="1344600" cy="4616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‘Scope</a:t>
            </a:r>
          </a:p>
          <a:p>
            <a:pPr algn="ctr"/>
            <a:r>
              <a:rPr lang="en-US" sz="1200" dirty="0" err="1"/>
              <a:t>Owon</a:t>
            </a:r>
            <a:r>
              <a:rPr lang="en-US" sz="1200" dirty="0"/>
              <a:t> MSO8102T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8669" y="4662398"/>
            <a:ext cx="2171570" cy="4616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Soldering /Hot Air Rework</a:t>
            </a:r>
          </a:p>
          <a:p>
            <a:pPr algn="ctr"/>
            <a:r>
              <a:rPr lang="en-US" sz="1200" dirty="0"/>
              <a:t>K-Tronic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2769" y="4877841"/>
            <a:ext cx="2125683" cy="4616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Acer Laptop</a:t>
            </a:r>
          </a:p>
          <a:p>
            <a:pPr algn="ctr"/>
            <a:r>
              <a:rPr lang="en-US" sz="1200" dirty="0"/>
              <a:t>Running Synthesizer</a:t>
            </a:r>
          </a:p>
        </p:txBody>
      </p:sp>
    </p:spTree>
    <p:extLst>
      <p:ext uri="{BB962C8B-B14F-4D97-AF65-F5344CB8AC3E}">
        <p14:creationId xmlns:p14="http://schemas.microsoft.com/office/powerpoint/2010/main" val="170912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44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Brown</dc:creator>
  <cp:lastModifiedBy>James Brown</cp:lastModifiedBy>
  <cp:revision>5</cp:revision>
  <dcterms:created xsi:type="dcterms:W3CDTF">2016-12-01T15:12:06Z</dcterms:created>
  <dcterms:modified xsi:type="dcterms:W3CDTF">2016-12-01T16:03:04Z</dcterms:modified>
</cp:coreProperties>
</file>