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3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CCC-471A-4A46-9E08-3653DC601BB0}" type="datetimeFigureOut">
              <a:rPr lang="en-US" smtClean="0"/>
              <a:t>2016-11-20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ABBE-8BC0-40AE-B715-ADEF4BA3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CCC-471A-4A46-9E08-3653DC601BB0}" type="datetimeFigureOut">
              <a:rPr lang="en-US" smtClean="0"/>
              <a:t>2016-11-20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ABBE-8BC0-40AE-B715-ADEF4BA3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6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CCC-471A-4A46-9E08-3653DC601BB0}" type="datetimeFigureOut">
              <a:rPr lang="en-US" smtClean="0"/>
              <a:t>2016-11-20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ABBE-8BC0-40AE-B715-ADEF4BA3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CCC-471A-4A46-9E08-3653DC601BB0}" type="datetimeFigureOut">
              <a:rPr lang="en-US" smtClean="0"/>
              <a:t>2016-11-20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ABBE-8BC0-40AE-B715-ADEF4BA3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3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CCC-471A-4A46-9E08-3653DC601BB0}" type="datetimeFigureOut">
              <a:rPr lang="en-US" smtClean="0"/>
              <a:t>2016-11-20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ABBE-8BC0-40AE-B715-ADEF4BA3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6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CCC-471A-4A46-9E08-3653DC601BB0}" type="datetimeFigureOut">
              <a:rPr lang="en-US" smtClean="0"/>
              <a:t>2016-11-20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ABBE-8BC0-40AE-B715-ADEF4BA3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6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CCC-471A-4A46-9E08-3653DC601BB0}" type="datetimeFigureOut">
              <a:rPr lang="en-US" smtClean="0"/>
              <a:t>2016-11-20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ABBE-8BC0-40AE-B715-ADEF4BA3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7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CCC-471A-4A46-9E08-3653DC601BB0}" type="datetimeFigureOut">
              <a:rPr lang="en-US" smtClean="0"/>
              <a:t>2016-11-20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ABBE-8BC0-40AE-B715-ADEF4BA3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9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CCC-471A-4A46-9E08-3653DC601BB0}" type="datetimeFigureOut">
              <a:rPr lang="en-US" smtClean="0"/>
              <a:t>2016-11-20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ABBE-8BC0-40AE-B715-ADEF4BA3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6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CCC-471A-4A46-9E08-3653DC601BB0}" type="datetimeFigureOut">
              <a:rPr lang="en-US" smtClean="0"/>
              <a:t>2016-11-20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ABBE-8BC0-40AE-B715-ADEF4BA3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8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CCC-471A-4A46-9E08-3653DC601BB0}" type="datetimeFigureOut">
              <a:rPr lang="en-US" smtClean="0"/>
              <a:t>2016-11-20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ABBE-8BC0-40AE-B715-ADEF4BA3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9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3CCC-471A-4A46-9E08-3653DC601BB0}" type="datetimeFigureOut">
              <a:rPr lang="en-US" smtClean="0"/>
              <a:t>2016-11-20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ABBE-8BC0-40AE-B715-ADEF4BA3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5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ti.ne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ti.net/indepth/history/history.php" TargetMode="External"/><Relationship Id="rId2" Type="http://schemas.openxmlformats.org/officeDocument/2006/relationships/hyperlink" Target="http://www.seti.net/NewToSETINet/aboutSETINet/about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ti.net/Operations/Operations.php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www.seti.net/reading/epiphany/epiphany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F89ld9ZaXdM" TargetMode="External"/><Relationship Id="rId3" Type="http://schemas.openxmlformats.org/officeDocument/2006/relationships/hyperlink" Target="https://www.youtube.com/watch?v=1aIcbUVN0do" TargetMode="External"/><Relationship Id="rId7" Type="http://schemas.openxmlformats.org/officeDocument/2006/relationships/hyperlink" Target="https://youtu.be/7c0DWWZKL6c" TargetMode="External"/><Relationship Id="rId2" Type="http://schemas.openxmlformats.org/officeDocument/2006/relationships/hyperlink" Target="https://youtu.be/Y9gXgBzUFjY?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x5Iq94t_wHI" TargetMode="External"/><Relationship Id="rId5" Type="http://schemas.openxmlformats.org/officeDocument/2006/relationships/hyperlink" Target="https://youtu.be/JI8wsxe8mTU" TargetMode="External"/><Relationship Id="rId4" Type="http://schemas.openxmlformats.org/officeDocument/2006/relationships/hyperlink" Target="https://youtu.be/Gp1FfotNva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SETI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Only amateur search for </a:t>
            </a:r>
            <a:r>
              <a:rPr lang="en-US" dirty="0" err="1"/>
              <a:t>uWave</a:t>
            </a:r>
            <a:r>
              <a:rPr lang="en-US" dirty="0"/>
              <a:t> ET</a:t>
            </a:r>
          </a:p>
          <a:p>
            <a:pPr algn="l"/>
            <a:r>
              <a:rPr lang="en-US" dirty="0">
                <a:hlinkClick r:id="rId2"/>
              </a:rPr>
              <a:t>www.SETI.Net</a:t>
            </a:r>
            <a:endParaRPr lang="en-US" dirty="0"/>
          </a:p>
          <a:p>
            <a:pPr algn="l"/>
            <a:r>
              <a:rPr lang="en-US" dirty="0"/>
              <a:t>@</a:t>
            </a:r>
            <a:r>
              <a:rPr lang="en-US" dirty="0" err="1"/>
              <a:t>SETINet</a:t>
            </a:r>
            <a:endParaRPr lang="en-US" dirty="0"/>
          </a:p>
          <a:p>
            <a:pPr algn="l"/>
            <a:r>
              <a:rPr lang="en-US" dirty="0" err="1"/>
              <a:t>SETI@SETI.Net</a:t>
            </a:r>
            <a:endParaRPr lang="en-US" dirty="0"/>
          </a:p>
          <a:p>
            <a:pPr algn="l"/>
            <a:r>
              <a:rPr lang="en-US" dirty="0"/>
              <a:t>James Brown W6KYP</a:t>
            </a:r>
          </a:p>
        </p:txBody>
      </p:sp>
    </p:spTree>
    <p:extLst>
      <p:ext uri="{BB962C8B-B14F-4D97-AF65-F5344CB8AC3E}">
        <p14:creationId xmlns:p14="http://schemas.microsoft.com/office/powerpoint/2010/main" val="198407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(very short) History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Computer </a:t>
            </a:r>
            <a:r>
              <a:rPr lang="en-US" dirty="0">
                <a:hlinkClick r:id="rId2"/>
              </a:rPr>
              <a:t>About</a:t>
            </a:r>
            <a:endParaRPr lang="en-US" dirty="0"/>
          </a:p>
          <a:p>
            <a:r>
              <a:rPr lang="en-US" dirty="0"/>
              <a:t>All Projects </a:t>
            </a:r>
            <a:r>
              <a:rPr lang="en-US" dirty="0">
                <a:hlinkClick r:id="rId3"/>
              </a:rPr>
              <a:t>http://www.seti.net/indepth/history/history.php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Old Guy Stuff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32" y="2827647"/>
            <a:ext cx="6163535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SETI Where to look for What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Gravity waves</a:t>
            </a:r>
          </a:p>
          <a:p>
            <a:r>
              <a:rPr lang="en-US" dirty="0"/>
              <a:t>Wo </a:t>
            </a:r>
            <a:r>
              <a:rPr lang="en-US" dirty="0" err="1"/>
              <a:t>Wo</a:t>
            </a:r>
            <a:r>
              <a:rPr lang="en-US" dirty="0"/>
              <a:t> forces</a:t>
            </a:r>
          </a:p>
          <a:p>
            <a:r>
              <a:rPr lang="en-US" dirty="0"/>
              <a:t>Electromagnetic</a:t>
            </a:r>
          </a:p>
          <a:p>
            <a:pPr lvl="1"/>
            <a:r>
              <a:rPr lang="en-US" sz="2000" dirty="0"/>
              <a:t>Above Optical</a:t>
            </a:r>
          </a:p>
          <a:p>
            <a:pPr lvl="1"/>
            <a:r>
              <a:rPr lang="en-US" sz="2000" dirty="0"/>
              <a:t>Optical – Lick Observatory, Harvard and </a:t>
            </a:r>
            <a:r>
              <a:rPr lang="en-US" sz="2000" dirty="0" err="1"/>
              <a:t>Boquete</a:t>
            </a:r>
            <a:r>
              <a:rPr lang="en-US" sz="2000" dirty="0"/>
              <a:t> in Panama </a:t>
            </a:r>
            <a:r>
              <a:rPr lang="en-US" sz="2000"/>
              <a:t>– Corm </a:t>
            </a:r>
            <a:r>
              <a:rPr lang="en-US" sz="2000" dirty="0"/>
              <a:t>Laser</a:t>
            </a:r>
          </a:p>
          <a:p>
            <a:pPr lvl="1"/>
            <a:r>
              <a:rPr lang="en-US" sz="2000" dirty="0"/>
              <a:t>Microwave</a:t>
            </a:r>
          </a:p>
          <a:p>
            <a:pPr lvl="2"/>
            <a:r>
              <a:rPr lang="en-US" sz="1800" dirty="0"/>
              <a:t>ATA – Pulse, Radar</a:t>
            </a:r>
          </a:p>
          <a:p>
            <a:pPr lvl="2"/>
            <a:r>
              <a:rPr lang="en-US" sz="1800" dirty="0" err="1"/>
              <a:t>Greenbank</a:t>
            </a:r>
            <a:r>
              <a:rPr lang="en-US" sz="1800" dirty="0"/>
              <a:t> - Pulse, leakage  </a:t>
            </a:r>
          </a:p>
          <a:p>
            <a:pPr lvl="2"/>
            <a:r>
              <a:rPr lang="en-US" sz="1800" dirty="0"/>
              <a:t>Parks –  ?</a:t>
            </a:r>
          </a:p>
          <a:p>
            <a:pPr lvl="2"/>
            <a:r>
              <a:rPr lang="en-US" sz="1800" dirty="0"/>
              <a:t>Arecibo –  Rader, ?</a:t>
            </a:r>
          </a:p>
          <a:p>
            <a:pPr lvl="2"/>
            <a:r>
              <a:rPr lang="en-US" sz="1800" dirty="0"/>
              <a:t>China - ?</a:t>
            </a:r>
          </a:p>
          <a:p>
            <a:pPr lvl="2"/>
            <a:r>
              <a:rPr lang="en-US" sz="1800" dirty="0"/>
              <a:t>SETI Net – I’m Here Beacon &amp; Data/Control to L4 and L5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5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7" y="182473"/>
            <a:ext cx="8855242" cy="6641433"/>
          </a:xfrm>
        </p:spPr>
      </p:pic>
    </p:spTree>
    <p:extLst>
      <p:ext uri="{BB962C8B-B14F-4D97-AF65-F5344CB8AC3E}">
        <p14:creationId xmlns:p14="http://schemas.microsoft.com/office/powerpoint/2010/main" val="68251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8" y="249101"/>
            <a:ext cx="8874492" cy="6608899"/>
          </a:xfrm>
        </p:spPr>
      </p:pic>
    </p:spTree>
    <p:extLst>
      <p:ext uri="{BB962C8B-B14F-4D97-AF65-F5344CB8AC3E}">
        <p14:creationId xmlns:p14="http://schemas.microsoft.com/office/powerpoint/2010/main" val="399306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 and 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Self - </a:t>
            </a:r>
            <a:r>
              <a:rPr lang="en-US" dirty="0">
                <a:hlinkClick r:id="rId2"/>
              </a:rPr>
              <a:t>An Epiphany</a:t>
            </a:r>
            <a:endParaRPr lang="en-US" dirty="0"/>
          </a:p>
          <a:p>
            <a:r>
              <a:rPr lang="en-US" dirty="0"/>
              <a:t>System Block Diagram - </a:t>
            </a:r>
            <a:r>
              <a:rPr lang="en-US" dirty="0">
                <a:hlinkClick r:id="rId3"/>
              </a:rPr>
              <a:t>http://www.seti.net/Operations/Operations.php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94" y="3492107"/>
            <a:ext cx="1586134" cy="2819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72" y="3492108"/>
            <a:ext cx="1585510" cy="2818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92" y="3492107"/>
            <a:ext cx="1555633" cy="2765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38" y="3492108"/>
            <a:ext cx="1552474" cy="27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9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 of the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Control Box </a:t>
            </a:r>
            <a:r>
              <a:rPr lang="en-US" dirty="0">
                <a:hlinkClick r:id="rId2"/>
              </a:rPr>
              <a:t>https://youtu.be/Y9gXgBzUFjY?t=8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Bringing it up </a:t>
            </a:r>
            <a:r>
              <a:rPr lang="en-US" dirty="0">
                <a:hlinkClick r:id="rId3"/>
              </a:rPr>
              <a:t>https://www.youtube.com/watch?v=1aIcbUVN0do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Home - </a:t>
            </a:r>
            <a:r>
              <a:rPr lang="en-US" dirty="0">
                <a:hlinkClick r:id="rId4"/>
              </a:rPr>
              <a:t>https://youtu.be/Gp1FfotNvaA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Connect to SDR Sharp </a:t>
            </a:r>
            <a:r>
              <a:rPr lang="en-US" dirty="0">
                <a:hlinkClick r:id="rId5"/>
              </a:rPr>
              <a:t>https://youtu.be/JI8wsxe8mTU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HackRF</a:t>
            </a:r>
            <a:r>
              <a:rPr lang="en-US" dirty="0"/>
              <a:t> - </a:t>
            </a:r>
            <a:r>
              <a:rPr lang="en-US" dirty="0">
                <a:hlinkClick r:id="rId6"/>
              </a:rPr>
              <a:t>https://youtu.be/x5Iq94t_wHI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6. Waterhole </a:t>
            </a:r>
            <a:r>
              <a:rPr lang="en-US" dirty="0">
                <a:hlinkClick r:id="rId7"/>
              </a:rPr>
              <a:t>https://youtu.be/7c0DWWZKL6c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SigGen</a:t>
            </a:r>
            <a:r>
              <a:rPr lang="en-US" dirty="0"/>
              <a:t> - </a:t>
            </a:r>
            <a:r>
              <a:rPr lang="en-US" dirty="0">
                <a:hlinkClick r:id="rId8"/>
              </a:rPr>
              <a:t>https://youtu.be/F89ld9ZaXdM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4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Algorithm Step by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 large array of samples </a:t>
            </a:r>
          </a:p>
          <a:p>
            <a:r>
              <a:rPr lang="en-US" dirty="0"/>
              <a:t>Chirp receiver to match Earths Doppler</a:t>
            </a:r>
          </a:p>
          <a:p>
            <a:r>
              <a:rPr lang="en-US" dirty="0"/>
              <a:t>At the end of collection calculate average bin weight</a:t>
            </a:r>
          </a:p>
          <a:p>
            <a:r>
              <a:rPr lang="en-US" dirty="0"/>
              <a:t>Scan averages for neighborhood above average</a:t>
            </a:r>
          </a:p>
          <a:p>
            <a:r>
              <a:rPr lang="en-US" dirty="0"/>
              <a:t>Turn on recording subsystem</a:t>
            </a:r>
          </a:p>
          <a:p>
            <a:r>
              <a:rPr lang="en-US" dirty="0"/>
              <a:t>Alert operator</a:t>
            </a:r>
          </a:p>
          <a:p>
            <a:r>
              <a:rPr lang="en-US" dirty="0"/>
              <a:t>Move to </a:t>
            </a:r>
            <a:r>
              <a:rPr lang="en-US"/>
              <a:t>web 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5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4" y="153369"/>
            <a:ext cx="11782450" cy="6627628"/>
          </a:xfrm>
          <a:prstGeom prst="rect">
            <a:avLst/>
          </a:prstGeom>
          <a:solidFill>
            <a:srgbClr val="F0FF3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65" y="3093275"/>
            <a:ext cx="3092532" cy="10361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65" y="4509449"/>
            <a:ext cx="4291940" cy="210510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Shadow ATA</a:t>
            </a:r>
          </a:p>
          <a:p>
            <a:r>
              <a:rPr lang="en-US" dirty="0"/>
              <a:t>‘C’ Band </a:t>
            </a:r>
            <a:r>
              <a:rPr lang="en-US" dirty="0" err="1"/>
              <a:t>Horn,LNA</a:t>
            </a:r>
            <a:r>
              <a:rPr lang="en-US" dirty="0"/>
              <a:t>, Filter</a:t>
            </a:r>
          </a:p>
          <a:p>
            <a:r>
              <a:rPr lang="en-US" dirty="0"/>
              <a:t>Other band?</a:t>
            </a:r>
          </a:p>
          <a:p>
            <a:r>
              <a:rPr lang="en-US" dirty="0"/>
              <a:t>Your ideas here.</a:t>
            </a:r>
          </a:p>
        </p:txBody>
      </p:sp>
    </p:spTree>
    <p:extLst>
      <p:ext uri="{BB962C8B-B14F-4D97-AF65-F5344CB8AC3E}">
        <p14:creationId xmlns:p14="http://schemas.microsoft.com/office/powerpoint/2010/main" val="3253089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301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SETI Network</vt:lpstr>
      <vt:lpstr>Short (very short) History </vt:lpstr>
      <vt:lpstr>SETI Where to look for What</vt:lpstr>
      <vt:lpstr>PowerPoint Presentation</vt:lpstr>
      <vt:lpstr>PowerPoint Presentation</vt:lpstr>
      <vt:lpstr>What to look for and HOW</vt:lpstr>
      <vt:lpstr>Videos of the operation</vt:lpstr>
      <vt:lpstr>Detection Algorithm Step by Step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SETI Network</dc:title>
  <dc:creator>James Brown</dc:creator>
  <cp:lastModifiedBy>James Brown</cp:lastModifiedBy>
  <cp:revision>23</cp:revision>
  <dcterms:created xsi:type="dcterms:W3CDTF">2016-11-20T15:10:37Z</dcterms:created>
  <dcterms:modified xsi:type="dcterms:W3CDTF">2016-11-21T01:46:27Z</dcterms:modified>
</cp:coreProperties>
</file>