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49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BD422-4259-4DF5-9E63-22FF0D76D32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12F73-D1E4-4188-9039-983301093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12F73-D1E4-4188-9039-983301093F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8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00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2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16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2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61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6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1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4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7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6542-8FA4-441F-9683-DF4A70B4FF67}" type="datetimeFigureOut">
              <a:rPr lang="en-US" smtClean="0"/>
              <a:t>2015-03-18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5BD28-34E8-4F4F-83D5-A825F929C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5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3721" y="5585384"/>
            <a:ext cx="8893279" cy="454807"/>
          </a:xfrm>
        </p:spPr>
        <p:txBody>
          <a:bodyPr/>
          <a:lstStyle/>
          <a:p>
            <a:r>
              <a:rPr lang="en-US" dirty="0" smtClean="0"/>
              <a:t>Database Operation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656823"/>
            <a:ext cx="1256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Scans Table</a:t>
            </a:r>
            <a:endParaRPr lang="en-US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878263" y="1026155"/>
            <a:ext cx="93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Scan_ID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82346" y="1039241"/>
            <a:ext cx="1080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Target_ID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78818" y="1039655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StartDateTime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99416" y="1037665"/>
            <a:ext cx="735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16996" y="1026155"/>
            <a:ext cx="82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(more)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10988" y="1921084"/>
            <a:ext cx="1096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Hits Table</a:t>
            </a:r>
            <a:endParaRPr lang="en-US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765251" y="229041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Hit_ID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869334" y="2303502"/>
            <a:ext cx="93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Scan_ID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65806" y="2303916"/>
            <a:ext cx="114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DateTime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662303" y="2290415"/>
            <a:ext cx="16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RightAscension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03984" y="2290416"/>
            <a:ext cx="82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(more)</a:t>
            </a:r>
            <a:endParaRPr lang="en-US" dirty="0"/>
          </a:p>
        </p:txBody>
      </p:sp>
      <p:cxnSp>
        <p:nvCxnSpPr>
          <p:cNvPr id="18" name="Elbow Connector 17"/>
          <p:cNvCxnSpPr>
            <a:stCxn id="5" idx="2"/>
            <a:endCxn id="13" idx="0"/>
          </p:cNvCxnSpPr>
          <p:nvPr/>
        </p:nvCxnSpPr>
        <p:spPr>
          <a:xfrm rot="16200000" flipH="1">
            <a:off x="2387067" y="1353958"/>
            <a:ext cx="908015" cy="99107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90978" y="3450298"/>
            <a:ext cx="1571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err="1" smtClean="0"/>
              <a:t>Seti</a:t>
            </a:r>
            <a:r>
              <a:rPr lang="en-US" u="sng" dirty="0" smtClean="0"/>
              <a:t> Data Table</a:t>
            </a:r>
            <a:endParaRPr lang="en-US" u="sng" dirty="0"/>
          </a:p>
        </p:txBody>
      </p:sp>
      <p:sp>
        <p:nvSpPr>
          <p:cNvPr id="20" name="TextBox 19"/>
          <p:cNvSpPr txBox="1"/>
          <p:nvPr/>
        </p:nvSpPr>
        <p:spPr>
          <a:xfrm>
            <a:off x="1845241" y="3819630"/>
            <a:ext cx="1270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setiData_ID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54958" y="381963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Hit_ID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050090" y="3819630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JPGFileName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781598" y="3784551"/>
            <a:ext cx="152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WAVFileName</a:t>
            </a:r>
            <a:endParaRPr lang="en-US" dirty="0"/>
          </a:p>
        </p:txBody>
      </p:sp>
      <p:cxnSp>
        <p:nvCxnSpPr>
          <p:cNvPr id="26" name="Elbow Connector 25"/>
          <p:cNvCxnSpPr>
            <a:stCxn id="12" idx="2"/>
            <a:endCxn id="21" idx="0"/>
          </p:cNvCxnSpPr>
          <p:nvPr/>
        </p:nvCxnSpPr>
        <p:spPr>
          <a:xfrm rot="16200000" flipH="1">
            <a:off x="2267449" y="2544835"/>
            <a:ext cx="1159882" cy="138970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09261" y="4927540"/>
            <a:ext cx="1446951" cy="33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JPGFile.JPGV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805923" y="4921297"/>
            <a:ext cx="1581196" cy="33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WAVFile.WAV</a:t>
            </a:r>
            <a:endParaRPr lang="en-US" dirty="0"/>
          </a:p>
        </p:txBody>
      </p:sp>
      <p:cxnSp>
        <p:nvCxnSpPr>
          <p:cNvPr id="30" name="Elbow Connector 29"/>
          <p:cNvCxnSpPr>
            <a:stCxn id="22" idx="2"/>
            <a:endCxn id="27" idx="0"/>
          </p:cNvCxnSpPr>
          <p:nvPr/>
        </p:nvCxnSpPr>
        <p:spPr>
          <a:xfrm rot="16200000" flipH="1">
            <a:off x="5087689" y="3882492"/>
            <a:ext cx="738578" cy="1351517"/>
          </a:xfrm>
          <a:prstGeom prst="bentConnector3">
            <a:avLst/>
          </a:prstGeom>
          <a:ln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23" idx="2"/>
            <a:endCxn id="28" idx="0"/>
          </p:cNvCxnSpPr>
          <p:nvPr/>
        </p:nvCxnSpPr>
        <p:spPr>
          <a:xfrm rot="16200000" flipH="1">
            <a:off x="6685441" y="4010217"/>
            <a:ext cx="767414" cy="10547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628440" y="5405231"/>
            <a:ext cx="21707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WorkingDatabase.pptx </a:t>
            </a:r>
            <a:r>
              <a:rPr lang="en-US" sz="1050" dirty="0" smtClean="0"/>
              <a:t>2015-03-18</a:t>
            </a:r>
            <a:endParaRPr lang="en-US" sz="1050" dirty="0"/>
          </a:p>
        </p:txBody>
      </p:sp>
      <p:sp>
        <p:nvSpPr>
          <p:cNvPr id="2" name="TextBox 1"/>
          <p:cNvSpPr txBox="1"/>
          <p:nvPr/>
        </p:nvSpPr>
        <p:spPr>
          <a:xfrm>
            <a:off x="4877973" y="4339534"/>
            <a:ext cx="941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Ref-</a:t>
            </a:r>
            <a:r>
              <a:rPr lang="en-US" sz="1400" dirty="0" err="1" smtClean="0"/>
              <a:t>NoFile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541774" y="4361830"/>
            <a:ext cx="941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File-</a:t>
            </a:r>
            <a:r>
              <a:rPr lang="en-US" sz="1400" dirty="0" err="1" smtClean="0"/>
              <a:t>NoRef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2212536" y="3063267"/>
            <a:ext cx="12570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SetiData-noHit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974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37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Brown</dc:creator>
  <cp:lastModifiedBy>JamesBrown</cp:lastModifiedBy>
  <cp:revision>5</cp:revision>
  <dcterms:created xsi:type="dcterms:W3CDTF">2014-11-27T18:13:20Z</dcterms:created>
  <dcterms:modified xsi:type="dcterms:W3CDTF">2015-03-18T14:48:20Z</dcterms:modified>
</cp:coreProperties>
</file>