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6" d="100"/>
          <a:sy n="106" d="100"/>
        </p:scale>
        <p:origin x="9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EDC92BF-B222-44EB-A588-8443ED783D65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8FB48AD-F7DC-4328-9459-6199882F9D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B48AD-F7DC-4328-9459-6199882F9D0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6EF3D-A5ED-4057-A26B-82A6F6903253}" type="datetimeFigureOut">
              <a:rPr lang="en-US" smtClean="0"/>
              <a:pPr/>
              <a:t>2016-11-11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478C0-AA5E-4718-9F55-04259706E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19200" y="1142999"/>
            <a:ext cx="6574742" cy="77951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1" name="TextBox 10"/>
          <p:cNvSpPr txBox="1"/>
          <p:nvPr/>
        </p:nvSpPr>
        <p:spPr>
          <a:xfrm>
            <a:off x="1219200" y="1143000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Target 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77117" y="2134776"/>
            <a:ext cx="6819675" cy="62639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3" name="TextBox 12"/>
          <p:cNvSpPr txBox="1"/>
          <p:nvPr/>
        </p:nvSpPr>
        <p:spPr>
          <a:xfrm>
            <a:off x="1371600" y="1981200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Target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88615" y="2368189"/>
            <a:ext cx="38023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Hit 2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368847" y="2577089"/>
            <a:ext cx="7620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S7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981200" y="2819399"/>
            <a:ext cx="5638800" cy="57644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39" name="TextBox 38"/>
          <p:cNvSpPr txBox="1"/>
          <p:nvPr/>
        </p:nvSpPr>
        <p:spPr>
          <a:xfrm>
            <a:off x="1295400" y="2743200"/>
            <a:ext cx="675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Target 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66800" y="914400"/>
            <a:ext cx="7315200" cy="2514600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5" name="TextBox 44"/>
          <p:cNvSpPr txBox="1"/>
          <p:nvPr/>
        </p:nvSpPr>
        <p:spPr>
          <a:xfrm>
            <a:off x="3957184" y="762000"/>
            <a:ext cx="1229632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Database SETI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200" y="1371600"/>
            <a:ext cx="7620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S1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1667" y="1365477"/>
            <a:ext cx="715634" cy="179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S2</a:t>
            </a:r>
          </a:p>
        </p:txBody>
      </p:sp>
      <p:sp>
        <p:nvSpPr>
          <p:cNvPr id="6" name="Rectangle 5"/>
          <p:cNvSpPr/>
          <p:nvPr/>
        </p:nvSpPr>
        <p:spPr>
          <a:xfrm>
            <a:off x="3486057" y="1621211"/>
            <a:ext cx="609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S4</a:t>
            </a:r>
          </a:p>
        </p:txBody>
      </p:sp>
      <p:sp>
        <p:nvSpPr>
          <p:cNvPr id="7" name="Rectangle 6"/>
          <p:cNvSpPr/>
          <p:nvPr/>
        </p:nvSpPr>
        <p:spPr>
          <a:xfrm>
            <a:off x="4871577" y="1666305"/>
            <a:ext cx="685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S5</a:t>
            </a:r>
          </a:p>
        </p:txBody>
      </p:sp>
      <p:sp>
        <p:nvSpPr>
          <p:cNvPr id="8" name="Rectangle 7"/>
          <p:cNvSpPr/>
          <p:nvPr/>
        </p:nvSpPr>
        <p:spPr>
          <a:xfrm>
            <a:off x="6030571" y="1696234"/>
            <a:ext cx="1371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Sn</a:t>
            </a:r>
          </a:p>
        </p:txBody>
      </p:sp>
      <p:sp>
        <p:nvSpPr>
          <p:cNvPr id="9" name="Rectangle 8"/>
          <p:cNvSpPr/>
          <p:nvPr/>
        </p:nvSpPr>
        <p:spPr>
          <a:xfrm>
            <a:off x="3668446" y="1413326"/>
            <a:ext cx="7620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71600" y="2209800"/>
            <a:ext cx="1295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29484" y="2209800"/>
            <a:ext cx="3810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S2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135814" y="2185584"/>
            <a:ext cx="532632" cy="228600"/>
            <a:chOff x="2895600" y="3429000"/>
            <a:chExt cx="532632" cy="228600"/>
          </a:xfrm>
        </p:grpSpPr>
        <p:sp>
          <p:nvSpPr>
            <p:cNvPr id="17" name="Isosceles Triangle 16"/>
            <p:cNvSpPr/>
            <p:nvPr/>
          </p:nvSpPr>
          <p:spPr>
            <a:xfrm>
              <a:off x="2895600" y="3429000"/>
              <a:ext cx="228600" cy="22860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48000" y="3429000"/>
              <a:ext cx="38023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Hit 1</a:t>
              </a:r>
            </a:p>
          </p:txBody>
        </p:sp>
      </p:grpSp>
      <p:sp>
        <p:nvSpPr>
          <p:cNvPr id="40" name="Rectangle 39"/>
          <p:cNvSpPr/>
          <p:nvPr/>
        </p:nvSpPr>
        <p:spPr>
          <a:xfrm>
            <a:off x="3657600" y="2895600"/>
            <a:ext cx="1371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792848" y="3043385"/>
            <a:ext cx="685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Sn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981200" y="2895600"/>
            <a:ext cx="1371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647523" y="3089502"/>
            <a:ext cx="15240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Sn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886200" y="22098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572000" y="2209800"/>
            <a:ext cx="533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S4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257800" y="2209800"/>
            <a:ext cx="914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S5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375413" y="2379588"/>
            <a:ext cx="381000" cy="169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607" y="1591970"/>
            <a:ext cx="249958" cy="249958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6" name="Multiply 15"/>
          <p:cNvSpPr/>
          <p:nvPr/>
        </p:nvSpPr>
        <p:spPr>
          <a:xfrm>
            <a:off x="3231340" y="1322821"/>
            <a:ext cx="305568" cy="304800"/>
          </a:xfrm>
          <a:prstGeom prst="mathMultiply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658" y="1410251"/>
            <a:ext cx="249958" cy="2560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958" y="2167318"/>
            <a:ext cx="249958" cy="25605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92" y="1653628"/>
            <a:ext cx="249958" cy="25605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646" y="2549376"/>
            <a:ext cx="249958" cy="25605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221" y="2850178"/>
            <a:ext cx="249958" cy="25605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7742" y="2177515"/>
            <a:ext cx="249958" cy="24995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5589" y="1617526"/>
            <a:ext cx="249958" cy="24995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846" y="1350242"/>
            <a:ext cx="249958" cy="24995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7321" y="2864442"/>
            <a:ext cx="249958" cy="249958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7263" y="3001669"/>
            <a:ext cx="542591" cy="24995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6404" y="2964523"/>
            <a:ext cx="542591" cy="24995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6766988" y="2287274"/>
            <a:ext cx="562010" cy="280088"/>
            <a:chOff x="3096334" y="3345291"/>
            <a:chExt cx="562010" cy="251405"/>
          </a:xfrm>
        </p:grpSpPr>
        <p:sp>
          <p:nvSpPr>
            <p:cNvPr id="32" name="Isosceles Triangle 31"/>
            <p:cNvSpPr/>
            <p:nvPr/>
          </p:nvSpPr>
          <p:spPr>
            <a:xfrm>
              <a:off x="3096334" y="3345291"/>
              <a:ext cx="228600" cy="22860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278112" y="3381252"/>
              <a:ext cx="38023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Hit 5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718809" y="2194772"/>
            <a:ext cx="567014" cy="364435"/>
            <a:chOff x="2557186" y="3429000"/>
            <a:chExt cx="567014" cy="364435"/>
          </a:xfrm>
        </p:grpSpPr>
        <p:sp>
          <p:nvSpPr>
            <p:cNvPr id="29" name="Isosceles Triangle 28"/>
            <p:cNvSpPr/>
            <p:nvPr/>
          </p:nvSpPr>
          <p:spPr>
            <a:xfrm>
              <a:off x="2895600" y="3429000"/>
              <a:ext cx="228600" cy="22860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557186" y="3577991"/>
              <a:ext cx="38023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Hit 4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57558" y="2212425"/>
            <a:ext cx="574702" cy="365902"/>
            <a:chOff x="2549498" y="3429000"/>
            <a:chExt cx="574702" cy="365902"/>
          </a:xfrm>
        </p:grpSpPr>
        <p:sp>
          <p:nvSpPr>
            <p:cNvPr id="25" name="Isosceles Triangle 24"/>
            <p:cNvSpPr/>
            <p:nvPr/>
          </p:nvSpPr>
          <p:spPr>
            <a:xfrm>
              <a:off x="2895600" y="3429000"/>
              <a:ext cx="228600" cy="22860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49498" y="3579458"/>
              <a:ext cx="38023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Hit 3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363303" y="3205295"/>
            <a:ext cx="130195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Targets-Scan-Hits 2016-04-18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38</Words>
  <Application>Microsoft Office PowerPoint</Application>
  <PresentationFormat>On-screen Show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Brown</dc:creator>
  <cp:lastModifiedBy>James Brown</cp:lastModifiedBy>
  <cp:revision>21</cp:revision>
  <cp:lastPrinted>2015-10-20T15:08:39Z</cp:lastPrinted>
  <dcterms:created xsi:type="dcterms:W3CDTF">2011-12-13T20:06:02Z</dcterms:created>
  <dcterms:modified xsi:type="dcterms:W3CDTF">2016-11-12T00:46:32Z</dcterms:modified>
</cp:coreProperties>
</file>