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0E243-FB08-493C-95E4-8ABB9E0DD3B0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E4785-2AB3-4731-A58F-0D69789C85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E4785-2AB3-4731-A58F-0D69789C85C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6DD8-7D54-46F4-8BD3-85CB69C3A4D9}" type="datetimeFigureOut">
              <a:rPr lang="en-US" smtClean="0"/>
              <a:t>2013-07-09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0AA1-224E-465F-80C8-BB368D9230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1263" y="1734461"/>
            <a:ext cx="6741474" cy="338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324600" y="5029200"/>
            <a:ext cx="1527982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n-US" sz="900" dirty="0">
                <a:solidFill>
                  <a:prstClr val="black"/>
                </a:solidFill>
              </a:rPr>
              <a:t>File: </a:t>
            </a:r>
            <a:r>
              <a:rPr lang="en-US" sz="900" dirty="0" err="1">
                <a:solidFill>
                  <a:prstClr val="black"/>
                </a:solidFill>
              </a:rPr>
              <a:t>PixelBirthdayInitial.pptx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9" name="Line Callout 2 (Accent Bar) 8"/>
          <p:cNvSpPr/>
          <p:nvPr/>
        </p:nvSpPr>
        <p:spPr>
          <a:xfrm>
            <a:off x="2971800" y="1600200"/>
            <a:ext cx="914400" cy="707886"/>
          </a:xfrm>
          <a:prstGeom prst="accentCallout2">
            <a:avLst>
              <a:gd name="adj1" fmla="val 53425"/>
              <a:gd name="adj2" fmla="val -3282"/>
              <a:gd name="adj3" fmla="val 51918"/>
              <a:gd name="adj4" fmla="val -37879"/>
              <a:gd name="adj5" fmla="val 168227"/>
              <a:gd name="adj6" fmla="val -93132"/>
            </a:avLst>
          </a:prstGeom>
          <a:solidFill>
            <a:schemeClr val="bg2"/>
          </a:solidFill>
          <a:ln w="31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1. Login Credentials from system administrator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Line Callout 2 (Accent Bar) 9"/>
          <p:cNvSpPr/>
          <p:nvPr/>
        </p:nvSpPr>
        <p:spPr>
          <a:xfrm>
            <a:off x="5105400" y="1447800"/>
            <a:ext cx="914400" cy="553998"/>
          </a:xfrm>
          <a:prstGeom prst="accentCallout2">
            <a:avLst>
              <a:gd name="adj1" fmla="val 53425"/>
              <a:gd name="adj2" fmla="val -3282"/>
              <a:gd name="adj3" fmla="val 51918"/>
              <a:gd name="adj4" fmla="val -37879"/>
              <a:gd name="adj5" fmla="val 272682"/>
              <a:gd name="adj6" fmla="val -108284"/>
            </a:avLst>
          </a:prstGeom>
          <a:solidFill>
            <a:schemeClr val="bg2"/>
          </a:solidFill>
          <a:ln w="31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2. Web site pixel will post its data to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Line Callout 2 (Accent Bar) 10"/>
          <p:cNvSpPr/>
          <p:nvPr/>
        </p:nvSpPr>
        <p:spPr>
          <a:xfrm>
            <a:off x="6858000" y="1524000"/>
            <a:ext cx="914400" cy="400110"/>
          </a:xfrm>
          <a:prstGeom prst="accentCallout2">
            <a:avLst>
              <a:gd name="adj1" fmla="val 53425"/>
              <a:gd name="adj2" fmla="val -3282"/>
              <a:gd name="adj3" fmla="val 54226"/>
              <a:gd name="adj4" fmla="val -39900"/>
              <a:gd name="adj5" fmla="val 204875"/>
              <a:gd name="adj6" fmla="val -71920"/>
            </a:avLst>
          </a:prstGeom>
          <a:solidFill>
            <a:schemeClr val="bg2"/>
          </a:solidFill>
          <a:ln w="31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3.Click to login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Line Callout 2 (Accent Bar) 11"/>
          <p:cNvSpPr/>
          <p:nvPr/>
        </p:nvSpPr>
        <p:spPr>
          <a:xfrm>
            <a:off x="3276600" y="3960912"/>
            <a:ext cx="914400" cy="1015663"/>
          </a:xfrm>
          <a:prstGeom prst="accentCallout2">
            <a:avLst>
              <a:gd name="adj1" fmla="val 53425"/>
              <a:gd name="adj2" fmla="val -3282"/>
              <a:gd name="adj3" fmla="val 54528"/>
              <a:gd name="adj4" fmla="val -118687"/>
              <a:gd name="adj5" fmla="val 99034"/>
              <a:gd name="adj6" fmla="val -171920"/>
            </a:avLst>
          </a:prstGeom>
          <a:solidFill>
            <a:schemeClr val="bg2"/>
          </a:solidFill>
          <a:ln w="317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You can turn the hints on and off through the Help menu (top left)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3175">
          <a:solidFill>
            <a:schemeClr val="tx1"/>
          </a:solidFill>
          <a:tailEnd type="arrow"/>
        </a:ln>
      </a:spPr>
      <a:bodyPr rtlCol="0" anchor="ctr">
        <a:spAutoFit/>
      </a:bodyPr>
      <a:lstStyle>
        <a:defPPr algn="ctr">
          <a:defRPr sz="1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6</cp:revision>
  <dcterms:created xsi:type="dcterms:W3CDTF">2013-07-09T17:32:16Z</dcterms:created>
  <dcterms:modified xsi:type="dcterms:W3CDTF">2013-07-09T18:08:03Z</dcterms:modified>
</cp:coreProperties>
</file>