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howGuides="1">
      <p:cViewPr varScale="1">
        <p:scale>
          <a:sx n="108" d="100"/>
          <a:sy n="108" d="100"/>
        </p:scale>
        <p:origin x="-65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01FBF2-37E8-4CC6-B2B7-A79BA0BC4C07}" type="datetimeFigureOut">
              <a:rPr lang="en-US" smtClean="0"/>
              <a:t>2012-07-29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D1C781-39D5-46F8-9963-F57257BD892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D1C781-39D5-46F8-9963-F57257BD892F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D6D1E-4CFF-4280-A6F3-861C4F638965}" type="datetimeFigureOut">
              <a:rPr lang="en-US" smtClean="0"/>
              <a:t>2012-07-29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3F40B-F077-432D-A48D-1961E3261C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D6D1E-4CFF-4280-A6F3-861C4F638965}" type="datetimeFigureOut">
              <a:rPr lang="en-US" smtClean="0"/>
              <a:t>2012-07-29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3F40B-F077-432D-A48D-1961E3261C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D6D1E-4CFF-4280-A6F3-861C4F638965}" type="datetimeFigureOut">
              <a:rPr lang="en-US" smtClean="0"/>
              <a:t>2012-07-29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3F40B-F077-432D-A48D-1961E3261C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D6D1E-4CFF-4280-A6F3-861C4F638965}" type="datetimeFigureOut">
              <a:rPr lang="en-US" smtClean="0"/>
              <a:t>2012-07-29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3F40B-F077-432D-A48D-1961E3261C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D6D1E-4CFF-4280-A6F3-861C4F638965}" type="datetimeFigureOut">
              <a:rPr lang="en-US" smtClean="0"/>
              <a:t>2012-07-29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3F40B-F077-432D-A48D-1961E3261C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D6D1E-4CFF-4280-A6F3-861C4F638965}" type="datetimeFigureOut">
              <a:rPr lang="en-US" smtClean="0"/>
              <a:t>2012-07-29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3F40B-F077-432D-A48D-1961E3261C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D6D1E-4CFF-4280-A6F3-861C4F638965}" type="datetimeFigureOut">
              <a:rPr lang="en-US" smtClean="0"/>
              <a:t>2012-07-29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3F40B-F077-432D-A48D-1961E3261C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D6D1E-4CFF-4280-A6F3-861C4F638965}" type="datetimeFigureOut">
              <a:rPr lang="en-US" smtClean="0"/>
              <a:t>2012-07-29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3F40B-F077-432D-A48D-1961E3261C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D6D1E-4CFF-4280-A6F3-861C4F638965}" type="datetimeFigureOut">
              <a:rPr lang="en-US" smtClean="0"/>
              <a:t>2012-07-29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3F40B-F077-432D-A48D-1961E3261C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D6D1E-4CFF-4280-A6F3-861C4F638965}" type="datetimeFigureOut">
              <a:rPr lang="en-US" smtClean="0"/>
              <a:t>2012-07-29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3F40B-F077-432D-A48D-1961E3261C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D6D1E-4CFF-4280-A6F3-861C4F638965}" type="datetimeFigureOut">
              <a:rPr lang="en-US" smtClean="0"/>
              <a:t>2012-07-29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3F40B-F077-432D-A48D-1961E3261C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D6D1E-4CFF-4280-A6F3-861C4F638965}" type="datetimeFigureOut">
              <a:rPr lang="en-US" smtClean="0"/>
              <a:t>2012-07-29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3F40B-F077-432D-A48D-1961E3261CC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33600" y="2057400"/>
            <a:ext cx="2133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Message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81000" y="1905000"/>
            <a:ext cx="12954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MIC</a:t>
            </a:r>
          </a:p>
          <a:p>
            <a:pPr algn="ctr"/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267200" y="2057400"/>
            <a:ext cx="1219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Mic Tag from Pixel</a:t>
            </a:r>
            <a:endParaRPr lang="en-US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2057400" y="609600"/>
            <a:ext cx="14895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Time and location</a:t>
            </a:r>
            <a:endParaRPr lang="en-US" sz="1400" dirty="0"/>
          </a:p>
        </p:txBody>
      </p:sp>
      <p:cxnSp>
        <p:nvCxnSpPr>
          <p:cNvPr id="28" name="Elbow Connector 27"/>
          <p:cNvCxnSpPr>
            <a:stCxn id="26" idx="2"/>
            <a:endCxn id="4" idx="0"/>
          </p:cNvCxnSpPr>
          <p:nvPr/>
        </p:nvCxnSpPr>
        <p:spPr>
          <a:xfrm rot="16200000" flipH="1">
            <a:off x="2431283" y="1288282"/>
            <a:ext cx="1140023" cy="39821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4" idx="1"/>
            <a:endCxn id="5" idx="3"/>
          </p:cNvCxnSpPr>
          <p:nvPr/>
        </p:nvCxnSpPr>
        <p:spPr>
          <a:xfrm rot="10800000">
            <a:off x="1676400" y="2286000"/>
            <a:ext cx="457200" cy="127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5" idx="2"/>
            <a:endCxn id="17" idx="2"/>
          </p:cNvCxnSpPr>
          <p:nvPr/>
        </p:nvCxnSpPr>
        <p:spPr>
          <a:xfrm rot="5400000" flipH="1" flipV="1">
            <a:off x="2876550" y="666750"/>
            <a:ext cx="152400" cy="3848100"/>
          </a:xfrm>
          <a:prstGeom prst="bentConnector3">
            <a:avLst>
              <a:gd name="adj1" fmla="val -1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81000" y="533400"/>
            <a:ext cx="1506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Ethernet MAC</a:t>
            </a:r>
            <a:endParaRPr lang="en-US" dirty="0"/>
          </a:p>
        </p:txBody>
      </p:sp>
      <p:cxnSp>
        <p:nvCxnSpPr>
          <p:cNvPr id="37" name="Elbow Connector 36"/>
          <p:cNvCxnSpPr>
            <a:stCxn id="35" idx="2"/>
            <a:endCxn id="5" idx="0"/>
          </p:cNvCxnSpPr>
          <p:nvPr/>
        </p:nvCxnSpPr>
        <p:spPr>
          <a:xfrm rot="5400000">
            <a:off x="580310" y="1351123"/>
            <a:ext cx="1002268" cy="10548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1676400" y="3733800"/>
            <a:ext cx="2133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Message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3810000" y="3733800"/>
            <a:ext cx="1219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Mic Tag from Pixel</a:t>
            </a:r>
            <a:endParaRPr lang="en-US" sz="1400" dirty="0"/>
          </a:p>
        </p:txBody>
      </p:sp>
      <p:sp>
        <p:nvSpPr>
          <p:cNvPr id="43" name="Rounded Rectangle 42"/>
          <p:cNvSpPr/>
          <p:nvPr/>
        </p:nvSpPr>
        <p:spPr>
          <a:xfrm>
            <a:off x="1447800" y="5791200"/>
            <a:ext cx="12954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MIC</a:t>
            </a:r>
          </a:p>
          <a:p>
            <a:pPr algn="ctr"/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228600" y="4038600"/>
            <a:ext cx="10668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List of Ethernet MAC </a:t>
            </a:r>
          </a:p>
          <a:p>
            <a:pPr algn="ctr"/>
            <a:r>
              <a:rPr lang="en-US" dirty="0" smtClean="0"/>
              <a:t>Codes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1143000" y="1676400"/>
            <a:ext cx="39305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Key</a:t>
            </a:r>
            <a:endParaRPr lang="en-US" sz="1100" dirty="0"/>
          </a:p>
        </p:txBody>
      </p:sp>
      <p:sp>
        <p:nvSpPr>
          <p:cNvPr id="46" name="TextBox 45"/>
          <p:cNvSpPr txBox="1"/>
          <p:nvPr/>
        </p:nvSpPr>
        <p:spPr>
          <a:xfrm>
            <a:off x="1066800" y="5943600"/>
            <a:ext cx="393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Key</a:t>
            </a:r>
            <a:endParaRPr lang="en-US" sz="1100" dirty="0"/>
          </a:p>
        </p:txBody>
      </p:sp>
      <p:cxnSp>
        <p:nvCxnSpPr>
          <p:cNvPr id="53" name="Elbow Connector 52"/>
          <p:cNvCxnSpPr>
            <a:stCxn id="44" idx="2"/>
            <a:endCxn id="43" idx="1"/>
          </p:cNvCxnSpPr>
          <p:nvPr/>
        </p:nvCxnSpPr>
        <p:spPr>
          <a:xfrm rot="16200000" flipH="1">
            <a:off x="838200" y="5562600"/>
            <a:ext cx="533400" cy="6858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55"/>
          <p:cNvCxnSpPr>
            <a:endCxn id="43" idx="0"/>
          </p:cNvCxnSpPr>
          <p:nvPr/>
        </p:nvCxnSpPr>
        <p:spPr>
          <a:xfrm rot="5400000">
            <a:off x="1657350" y="4705350"/>
            <a:ext cx="1524000" cy="6477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3810000" y="5486400"/>
            <a:ext cx="1219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Test Mic Tag</a:t>
            </a:r>
            <a:endParaRPr lang="en-US" sz="1400" dirty="0"/>
          </a:p>
        </p:txBody>
      </p:sp>
      <p:cxnSp>
        <p:nvCxnSpPr>
          <p:cNvPr id="62" name="Shape 61"/>
          <p:cNvCxnSpPr>
            <a:stCxn id="43" idx="3"/>
            <a:endCxn id="57" idx="2"/>
          </p:cNvCxnSpPr>
          <p:nvPr/>
        </p:nvCxnSpPr>
        <p:spPr>
          <a:xfrm flipV="1">
            <a:off x="2743200" y="5943600"/>
            <a:ext cx="1676400" cy="2286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Flowchart: Decision 62"/>
          <p:cNvSpPr/>
          <p:nvPr/>
        </p:nvSpPr>
        <p:spPr>
          <a:xfrm>
            <a:off x="3962400" y="4572000"/>
            <a:ext cx="914400" cy="612648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Match</a:t>
            </a:r>
            <a:endParaRPr lang="en-US" sz="800" dirty="0"/>
          </a:p>
        </p:txBody>
      </p:sp>
      <p:cxnSp>
        <p:nvCxnSpPr>
          <p:cNvPr id="66" name="Elbow Connector 65"/>
          <p:cNvCxnSpPr>
            <a:stCxn id="42" idx="2"/>
            <a:endCxn id="63" idx="0"/>
          </p:cNvCxnSpPr>
          <p:nvPr/>
        </p:nvCxnSpPr>
        <p:spPr>
          <a:xfrm rot="5400000">
            <a:off x="4229100" y="4381500"/>
            <a:ext cx="381000" cy="127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Elbow Connector 67"/>
          <p:cNvCxnSpPr>
            <a:stCxn id="57" idx="0"/>
            <a:endCxn id="63" idx="2"/>
          </p:cNvCxnSpPr>
          <p:nvPr/>
        </p:nvCxnSpPr>
        <p:spPr>
          <a:xfrm rot="5400000" flipH="1" flipV="1">
            <a:off x="4268724" y="5335524"/>
            <a:ext cx="301752" cy="127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6019800" y="4648200"/>
            <a:ext cx="15675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Yes – Message is good</a:t>
            </a:r>
            <a:endParaRPr lang="en-US" sz="1200" dirty="0"/>
          </a:p>
        </p:txBody>
      </p:sp>
      <p:cxnSp>
        <p:nvCxnSpPr>
          <p:cNvPr id="71" name="Elbow Connector 70"/>
          <p:cNvCxnSpPr>
            <a:stCxn id="63" idx="3"/>
            <a:endCxn id="69" idx="1"/>
          </p:cNvCxnSpPr>
          <p:nvPr/>
        </p:nvCxnSpPr>
        <p:spPr>
          <a:xfrm flipV="1">
            <a:off x="4876800" y="4786700"/>
            <a:ext cx="1143000" cy="9162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4419600" y="533400"/>
            <a:ext cx="2912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Post Message Authentication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39</Words>
  <Application>Microsoft Office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James Brown</dc:creator>
  <cp:lastModifiedBy>James Brown</cp:lastModifiedBy>
  <cp:revision>48</cp:revision>
  <dcterms:created xsi:type="dcterms:W3CDTF">2012-07-29T23:08:38Z</dcterms:created>
  <dcterms:modified xsi:type="dcterms:W3CDTF">2012-07-30T06:34:11Z</dcterms:modified>
</cp:coreProperties>
</file>