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2062C-4795-4A50-9031-E2BC6680A364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ED045-8846-4C99-994D-F78CE6310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ED045-8846-4C99-994D-F78CE63109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4B7F-A17B-4731-BACE-552A5D9C5856}" type="datetimeFigureOut">
              <a:rPr lang="en-US" smtClean="0"/>
              <a:pPr/>
              <a:t>2012-07-28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5F919-FED5-4258-B0FB-5A7CBF4F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43400" y="3200400"/>
            <a:ext cx="21336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Ethernet Arduino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3200400"/>
            <a:ext cx="20574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ERGO Shield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1447800"/>
            <a:ext cx="2438400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Physics Module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990600"/>
            <a:ext cx="99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Active GPS antenna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3733800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SMA</a:t>
            </a:r>
            <a:endParaRPr lang="en-US" sz="1100" dirty="0"/>
          </a:p>
        </p:txBody>
      </p:sp>
      <p:sp>
        <p:nvSpPr>
          <p:cNvPr id="28" name="Isosceles Triangle 27"/>
          <p:cNvSpPr/>
          <p:nvPr/>
        </p:nvSpPr>
        <p:spPr>
          <a:xfrm rot="10800000">
            <a:off x="1143000" y="838200"/>
            <a:ext cx="152400" cy="22860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endCxn id="6" idx="1"/>
          </p:cNvCxnSpPr>
          <p:nvPr/>
        </p:nvCxnSpPr>
        <p:spPr>
          <a:xfrm rot="16200000" flipH="1">
            <a:off x="38100" y="2247900"/>
            <a:ext cx="25908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-Right Arrow 32"/>
          <p:cNvSpPr/>
          <p:nvPr/>
        </p:nvSpPr>
        <p:spPr>
          <a:xfrm>
            <a:off x="6477000" y="3429000"/>
            <a:ext cx="1216152" cy="242316"/>
          </a:xfrm>
          <a:prstGeom prst="left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91400" y="3657600"/>
            <a:ext cx="494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RJ-45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6934200" y="2998113"/>
            <a:ext cx="8691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Ethernet to </a:t>
            </a:r>
          </a:p>
          <a:p>
            <a:pPr algn="ctr"/>
            <a:r>
              <a:rPr lang="en-US" sz="1100" dirty="0" smtClean="0"/>
              <a:t>local router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6934200" y="2057400"/>
            <a:ext cx="533400" cy="3048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Wall Wart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37" idx="1"/>
            <a:endCxn id="4" idx="3"/>
          </p:cNvCxnSpPr>
          <p:nvPr/>
        </p:nvCxnSpPr>
        <p:spPr>
          <a:xfrm rot="10800000">
            <a:off x="6400800" y="1905000"/>
            <a:ext cx="533400" cy="304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77000" y="1447800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TBD DC</a:t>
            </a:r>
            <a:endParaRPr lang="en-US" sz="1100" dirty="0"/>
          </a:p>
        </p:txBody>
      </p:sp>
      <p:cxnSp>
        <p:nvCxnSpPr>
          <p:cNvPr id="44" name="Elbow Connector 43"/>
          <p:cNvCxnSpPr>
            <a:stCxn id="4" idx="1"/>
            <a:endCxn id="7" idx="3"/>
          </p:cNvCxnSpPr>
          <p:nvPr/>
        </p:nvCxnSpPr>
        <p:spPr>
          <a:xfrm rot="10800000">
            <a:off x="4038600" y="1905000"/>
            <a:ext cx="1295400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-Right Arrow 44"/>
          <p:cNvSpPr/>
          <p:nvPr/>
        </p:nvSpPr>
        <p:spPr>
          <a:xfrm>
            <a:off x="3521963" y="3523285"/>
            <a:ext cx="835152" cy="242316"/>
          </a:xfrm>
          <a:prstGeom prst="left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733800" y="3213556"/>
            <a:ext cx="6431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Arduino</a:t>
            </a:r>
          </a:p>
          <a:p>
            <a:pPr algn="ctr"/>
            <a:r>
              <a:rPr lang="en-US" sz="1100" dirty="0" smtClean="0"/>
              <a:t>Bus</a:t>
            </a:r>
            <a:endParaRPr lang="en-US" sz="1100" dirty="0"/>
          </a:p>
        </p:txBody>
      </p:sp>
      <p:cxnSp>
        <p:nvCxnSpPr>
          <p:cNvPr id="51" name="Elbow Connector 50"/>
          <p:cNvCxnSpPr>
            <a:stCxn id="7" idx="2"/>
            <a:endCxn id="6" idx="0"/>
          </p:cNvCxnSpPr>
          <p:nvPr/>
        </p:nvCxnSpPr>
        <p:spPr>
          <a:xfrm rot="5400000">
            <a:off x="2228850" y="2609850"/>
            <a:ext cx="838200" cy="342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19400" y="2438400"/>
            <a:ext cx="564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trigger</a:t>
            </a:r>
            <a:endParaRPr lang="en-US" sz="1100" dirty="0"/>
          </a:p>
        </p:txBody>
      </p:sp>
      <p:sp>
        <p:nvSpPr>
          <p:cNvPr id="53" name="Left-Right Arrow 52"/>
          <p:cNvSpPr/>
          <p:nvPr/>
        </p:nvSpPr>
        <p:spPr>
          <a:xfrm rot="5400000">
            <a:off x="2057400" y="48006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477000" y="3657600"/>
            <a:ext cx="494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RJ-45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4266467" y="1447800"/>
            <a:ext cx="611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TBD DC</a:t>
            </a:r>
            <a:endParaRPr lang="en-US" sz="1100" dirty="0"/>
          </a:p>
        </p:txBody>
      </p:sp>
      <p:sp>
        <p:nvSpPr>
          <p:cNvPr id="71" name="Rectangle 70"/>
          <p:cNvSpPr/>
          <p:nvPr/>
        </p:nvSpPr>
        <p:spPr>
          <a:xfrm>
            <a:off x="2057400" y="4038600"/>
            <a:ext cx="685800" cy="533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FTDI USB to TTL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34000" y="1447800"/>
            <a:ext cx="1066800" cy="9144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 Supply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Elbow Connector 80"/>
          <p:cNvCxnSpPr>
            <a:stCxn id="4" idx="2"/>
            <a:endCxn id="76" idx="0"/>
          </p:cNvCxnSpPr>
          <p:nvPr/>
        </p:nvCxnSpPr>
        <p:spPr>
          <a:xfrm rot="16200000" flipH="1">
            <a:off x="5638800" y="2590800"/>
            <a:ext cx="762000" cy="304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67400" y="2362200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 VDC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2590800" y="4953000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Maintenance port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2438400" y="4572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 wire mini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5791200" y="4267200"/>
            <a:ext cx="13356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Pixel Block Diagram 2012-07-28</a:t>
            </a:r>
            <a:endParaRPr lang="en-US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11</cp:revision>
  <dcterms:created xsi:type="dcterms:W3CDTF">2012-07-28T21:33:16Z</dcterms:created>
  <dcterms:modified xsi:type="dcterms:W3CDTF">2012-07-28T23:49:21Z</dcterms:modified>
</cp:coreProperties>
</file>