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00" d="100"/>
          <a:sy n="400" d="100"/>
        </p:scale>
        <p:origin x="8880" y="6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526B66-E21F-4713-A9A8-2B830292325F}" type="datetimeFigureOut">
              <a:rPr lang="en-US" smtClean="0"/>
              <a:t>2010-04-19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77536-7019-4F9D-8482-1B12246A48F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77536-7019-4F9D-8482-1B12246A48F3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4562-B956-4904-A7A5-5E63AE048E74}" type="datetimeFigureOut">
              <a:rPr lang="en-US" smtClean="0"/>
              <a:t>2010-04-19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AA685-9DDA-450D-867B-77637828A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4562-B956-4904-A7A5-5E63AE048E74}" type="datetimeFigureOut">
              <a:rPr lang="en-US" smtClean="0"/>
              <a:t>2010-04-19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AA685-9DDA-450D-867B-77637828A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4562-B956-4904-A7A5-5E63AE048E74}" type="datetimeFigureOut">
              <a:rPr lang="en-US" smtClean="0"/>
              <a:t>2010-04-19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AA685-9DDA-450D-867B-77637828A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4562-B956-4904-A7A5-5E63AE048E74}" type="datetimeFigureOut">
              <a:rPr lang="en-US" smtClean="0"/>
              <a:t>2010-04-19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AA685-9DDA-450D-867B-77637828A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4562-B956-4904-A7A5-5E63AE048E74}" type="datetimeFigureOut">
              <a:rPr lang="en-US" smtClean="0"/>
              <a:t>2010-04-19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AA685-9DDA-450D-867B-77637828A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4562-B956-4904-A7A5-5E63AE048E74}" type="datetimeFigureOut">
              <a:rPr lang="en-US" smtClean="0"/>
              <a:t>2010-04-19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AA685-9DDA-450D-867B-77637828A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4562-B956-4904-A7A5-5E63AE048E74}" type="datetimeFigureOut">
              <a:rPr lang="en-US" smtClean="0"/>
              <a:t>2010-04-19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AA685-9DDA-450D-867B-77637828A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4562-B956-4904-A7A5-5E63AE048E74}" type="datetimeFigureOut">
              <a:rPr lang="en-US" smtClean="0"/>
              <a:t>2010-04-19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AA685-9DDA-450D-867B-77637828A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4562-B956-4904-A7A5-5E63AE048E74}" type="datetimeFigureOut">
              <a:rPr lang="en-US" smtClean="0"/>
              <a:t>2010-04-19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AA685-9DDA-450D-867B-77637828A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4562-B956-4904-A7A5-5E63AE048E74}" type="datetimeFigureOut">
              <a:rPr lang="en-US" smtClean="0"/>
              <a:t>2010-04-19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AA685-9DDA-450D-867B-77637828A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C4562-B956-4904-A7A5-5E63AE048E74}" type="datetimeFigureOut">
              <a:rPr lang="en-US" smtClean="0"/>
              <a:t>2010-04-19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AA685-9DDA-450D-867B-77637828A7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C4562-B956-4904-A7A5-5E63AE048E74}" type="datetimeFigureOut">
              <a:rPr lang="en-US" smtClean="0"/>
              <a:t>2010-04-19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AA685-9DDA-450D-867B-77637828A7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AutoShape 173"/>
          <p:cNvCxnSpPr>
            <a:cxnSpLocks noChangeShapeType="1"/>
          </p:cNvCxnSpPr>
          <p:nvPr/>
        </p:nvCxnSpPr>
        <p:spPr bwMode="auto">
          <a:xfrm>
            <a:off x="3291840" y="3120073"/>
            <a:ext cx="42545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56" name="Text Box 113"/>
          <p:cNvSpPr txBox="1">
            <a:spLocks noChangeArrowheads="1"/>
          </p:cNvSpPr>
          <p:nvPr/>
        </p:nvSpPr>
        <p:spPr bwMode="auto">
          <a:xfrm>
            <a:off x="3885565" y="2651760"/>
            <a:ext cx="9334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 dirty="0"/>
              <a:t>Band Pass Filter</a:t>
            </a:r>
            <a:endParaRPr lang="en-US" dirty="0"/>
          </a:p>
        </p:txBody>
      </p:sp>
      <p:grpSp>
        <p:nvGrpSpPr>
          <p:cNvPr id="59" name="Group 134"/>
          <p:cNvGrpSpPr>
            <a:grpSpLocks/>
          </p:cNvGrpSpPr>
          <p:nvPr/>
        </p:nvGrpSpPr>
        <p:grpSpPr bwMode="auto">
          <a:xfrm>
            <a:off x="4025265" y="2826385"/>
            <a:ext cx="585788" cy="290513"/>
            <a:chOff x="3558" y="652"/>
            <a:chExt cx="384" cy="192"/>
          </a:xfrm>
        </p:grpSpPr>
        <p:sp>
          <p:nvSpPr>
            <p:cNvPr id="72" name="AutoShape 16"/>
            <p:cNvSpPr>
              <a:spLocks noChangeArrowheads="1"/>
            </p:cNvSpPr>
            <p:nvPr/>
          </p:nvSpPr>
          <p:spPr bwMode="auto">
            <a:xfrm>
              <a:off x="3558" y="652"/>
              <a:ext cx="384" cy="192"/>
            </a:xfrm>
            <a:prstGeom prst="roundRect">
              <a:avLst>
                <a:gd name="adj" fmla="val 16667"/>
              </a:avLst>
            </a:prstGeom>
            <a:solidFill>
              <a:srgbClr val="EAEAE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Line 129"/>
            <p:cNvSpPr>
              <a:spLocks noChangeShapeType="1"/>
            </p:cNvSpPr>
            <p:nvPr/>
          </p:nvSpPr>
          <p:spPr bwMode="auto">
            <a:xfrm>
              <a:off x="3642" y="706"/>
              <a:ext cx="20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Line 130"/>
            <p:cNvSpPr>
              <a:spLocks noChangeShapeType="1"/>
            </p:cNvSpPr>
            <p:nvPr/>
          </p:nvSpPr>
          <p:spPr bwMode="auto">
            <a:xfrm>
              <a:off x="3642" y="748"/>
              <a:ext cx="20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131"/>
            <p:cNvSpPr>
              <a:spLocks noChangeShapeType="1"/>
            </p:cNvSpPr>
            <p:nvPr/>
          </p:nvSpPr>
          <p:spPr bwMode="auto">
            <a:xfrm>
              <a:off x="3643" y="793"/>
              <a:ext cx="204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132"/>
            <p:cNvSpPr>
              <a:spLocks noChangeShapeType="1"/>
            </p:cNvSpPr>
            <p:nvPr/>
          </p:nvSpPr>
          <p:spPr bwMode="auto">
            <a:xfrm flipH="1">
              <a:off x="3713" y="782"/>
              <a:ext cx="31" cy="3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Line 133"/>
            <p:cNvSpPr>
              <a:spLocks noChangeShapeType="1"/>
            </p:cNvSpPr>
            <p:nvPr/>
          </p:nvSpPr>
          <p:spPr bwMode="auto">
            <a:xfrm flipH="1">
              <a:off x="3727" y="693"/>
              <a:ext cx="31" cy="3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0" name="Group 167"/>
          <p:cNvGrpSpPr>
            <a:grpSpLocks/>
          </p:cNvGrpSpPr>
          <p:nvPr/>
        </p:nvGrpSpPr>
        <p:grpSpPr bwMode="auto">
          <a:xfrm>
            <a:off x="3717290" y="3026410"/>
            <a:ext cx="233363" cy="193675"/>
            <a:chOff x="3332" y="762"/>
            <a:chExt cx="147" cy="122"/>
          </a:xfrm>
        </p:grpSpPr>
        <p:sp>
          <p:nvSpPr>
            <p:cNvPr id="68" name="Oval 162"/>
            <p:cNvSpPr>
              <a:spLocks noChangeArrowheads="1"/>
            </p:cNvSpPr>
            <p:nvPr/>
          </p:nvSpPr>
          <p:spPr bwMode="auto">
            <a:xfrm>
              <a:off x="3432" y="762"/>
              <a:ext cx="47" cy="47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Oval 164"/>
            <p:cNvSpPr>
              <a:spLocks noChangeArrowheads="1"/>
            </p:cNvSpPr>
            <p:nvPr/>
          </p:nvSpPr>
          <p:spPr bwMode="auto">
            <a:xfrm>
              <a:off x="3430" y="837"/>
              <a:ext cx="47" cy="47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Oval 165"/>
            <p:cNvSpPr>
              <a:spLocks noChangeArrowheads="1"/>
            </p:cNvSpPr>
            <p:nvPr/>
          </p:nvSpPr>
          <p:spPr bwMode="auto">
            <a:xfrm>
              <a:off x="3332" y="799"/>
              <a:ext cx="47" cy="47"/>
            </a:xfrm>
            <a:prstGeom prst="ellipse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166"/>
            <p:cNvSpPr>
              <a:spLocks noChangeShapeType="1"/>
            </p:cNvSpPr>
            <p:nvPr/>
          </p:nvSpPr>
          <p:spPr bwMode="auto">
            <a:xfrm flipV="1">
              <a:off x="3381" y="806"/>
              <a:ext cx="86" cy="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" name="Oval 169"/>
          <p:cNvSpPr>
            <a:spLocks noChangeArrowheads="1"/>
          </p:cNvSpPr>
          <p:nvPr/>
        </p:nvSpPr>
        <p:spPr bwMode="auto">
          <a:xfrm rot="10800000">
            <a:off x="4704715" y="3167698"/>
            <a:ext cx="74613" cy="74613"/>
          </a:xfrm>
          <a:prstGeom prst="ellipse">
            <a:avLst/>
          </a:prstGeom>
          <a:solidFill>
            <a:srgbClr val="EAEAEA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170"/>
          <p:cNvSpPr>
            <a:spLocks noChangeArrowheads="1"/>
          </p:cNvSpPr>
          <p:nvPr/>
        </p:nvSpPr>
        <p:spPr bwMode="auto">
          <a:xfrm rot="10800000">
            <a:off x="4707890" y="3048635"/>
            <a:ext cx="74613" cy="74613"/>
          </a:xfrm>
          <a:prstGeom prst="ellipse">
            <a:avLst/>
          </a:prstGeom>
          <a:solidFill>
            <a:srgbClr val="EAEAEA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Oval 171"/>
          <p:cNvSpPr>
            <a:spLocks noChangeArrowheads="1"/>
          </p:cNvSpPr>
          <p:nvPr/>
        </p:nvSpPr>
        <p:spPr bwMode="auto">
          <a:xfrm rot="10800000">
            <a:off x="4863465" y="3108960"/>
            <a:ext cx="74613" cy="74613"/>
          </a:xfrm>
          <a:prstGeom prst="ellipse">
            <a:avLst/>
          </a:prstGeom>
          <a:solidFill>
            <a:srgbClr val="EAEAEA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4" name="AutoShape 174"/>
          <p:cNvCxnSpPr>
            <a:cxnSpLocks noChangeShapeType="1"/>
            <a:stCxn id="72" idx="1"/>
            <a:endCxn id="68" idx="0"/>
          </p:cNvCxnSpPr>
          <p:nvPr/>
        </p:nvCxnSpPr>
        <p:spPr bwMode="auto">
          <a:xfrm rot="10800000" flipV="1">
            <a:off x="3914140" y="2972435"/>
            <a:ext cx="111125" cy="539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65" name="AutoShape 175"/>
          <p:cNvCxnSpPr>
            <a:cxnSpLocks noChangeShapeType="1"/>
            <a:stCxn id="69" idx="4"/>
            <a:endCxn id="61" idx="0"/>
          </p:cNvCxnSpPr>
          <p:nvPr/>
        </p:nvCxnSpPr>
        <p:spPr bwMode="auto">
          <a:xfrm rot="16200000" flipH="1">
            <a:off x="4315777" y="2815272"/>
            <a:ext cx="22225" cy="831850"/>
          </a:xfrm>
          <a:prstGeom prst="bentConnector3">
            <a:avLst>
              <a:gd name="adj1" fmla="val 54285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66" name="AutoShape 176"/>
          <p:cNvCxnSpPr>
            <a:cxnSpLocks noChangeShapeType="1"/>
            <a:stCxn id="72" idx="3"/>
            <a:endCxn id="62" idx="4"/>
          </p:cNvCxnSpPr>
          <p:nvPr/>
        </p:nvCxnSpPr>
        <p:spPr bwMode="auto">
          <a:xfrm>
            <a:off x="4611052" y="2972435"/>
            <a:ext cx="134938" cy="7778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67" name="AutoShape 178"/>
          <p:cNvCxnSpPr>
            <a:cxnSpLocks noChangeShapeType="1"/>
            <a:stCxn id="63" idx="6"/>
            <a:endCxn id="62" idx="0"/>
          </p:cNvCxnSpPr>
          <p:nvPr/>
        </p:nvCxnSpPr>
        <p:spPr bwMode="auto">
          <a:xfrm flipH="1" flipV="1">
            <a:off x="4745990" y="3123248"/>
            <a:ext cx="117475" cy="238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40" name="Text Box 196"/>
          <p:cNvSpPr txBox="1">
            <a:spLocks noChangeArrowheads="1"/>
          </p:cNvSpPr>
          <p:nvPr/>
        </p:nvSpPr>
        <p:spPr bwMode="auto">
          <a:xfrm>
            <a:off x="3505200" y="3505200"/>
            <a:ext cx="488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1375</a:t>
            </a:r>
            <a:endParaRPr lang="en-US" dirty="0"/>
          </a:p>
        </p:txBody>
      </p:sp>
      <p:sp>
        <p:nvSpPr>
          <p:cNvPr id="41" name="Rectangle 198"/>
          <p:cNvSpPr>
            <a:spLocks noChangeArrowheads="1"/>
          </p:cNvSpPr>
          <p:nvPr/>
        </p:nvSpPr>
        <p:spPr bwMode="auto">
          <a:xfrm>
            <a:off x="4572000" y="3505200"/>
            <a:ext cx="488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1475</a:t>
            </a:r>
          </a:p>
        </p:txBody>
      </p:sp>
      <p:cxnSp>
        <p:nvCxnSpPr>
          <p:cNvPr id="167" name="Straight Connector 166"/>
          <p:cNvCxnSpPr/>
          <p:nvPr/>
        </p:nvCxnSpPr>
        <p:spPr>
          <a:xfrm>
            <a:off x="3429000" y="38100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>
            <a:off x="4724400" y="38100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>
            <a:off x="4038600" y="35814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 rot="16200000" flipH="1">
            <a:off x="4495800" y="3581400"/>
            <a:ext cx="2286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 rot="5400000" flipH="1" flipV="1">
            <a:off x="3848100" y="36195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 rot="5400000">
            <a:off x="3809999" y="3886201"/>
            <a:ext cx="304803" cy="1"/>
          </a:xfrm>
          <a:prstGeom prst="line">
            <a:avLst/>
          </a:prstGeom>
          <a:ln w="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rot="5400000">
            <a:off x="4495799" y="3886201"/>
            <a:ext cx="304803" cy="1"/>
          </a:xfrm>
          <a:prstGeom prst="line">
            <a:avLst/>
          </a:prstGeom>
          <a:ln w="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4038600" y="3733800"/>
            <a:ext cx="533400" cy="1588"/>
          </a:xfrm>
          <a:prstGeom prst="line">
            <a:avLst/>
          </a:prstGeom>
          <a:ln w="0">
            <a:solidFill>
              <a:schemeClr val="tx1"/>
            </a:solidFill>
            <a:headEnd type="stealth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Box 189"/>
          <p:cNvSpPr txBox="1"/>
          <p:nvPr/>
        </p:nvSpPr>
        <p:spPr>
          <a:xfrm>
            <a:off x="3124200" y="4114800"/>
            <a:ext cx="2714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100 </a:t>
            </a:r>
            <a:r>
              <a:rPr lang="en-US" sz="1400" dirty="0" err="1" smtClean="0"/>
              <a:t>mHz</a:t>
            </a:r>
            <a:r>
              <a:rPr lang="en-US" sz="1400" dirty="0" smtClean="0"/>
              <a:t> wide at 3 dB down points</a:t>
            </a:r>
          </a:p>
          <a:p>
            <a:r>
              <a:rPr lang="en-US" sz="1400" dirty="0" smtClean="0"/>
              <a:t>0.7 dB insertion loss</a:t>
            </a:r>
            <a:endParaRPr lang="en-US" sz="1400" dirty="0"/>
          </a:p>
        </p:txBody>
      </p:sp>
      <p:cxnSp>
        <p:nvCxnSpPr>
          <p:cNvPr id="202" name="Straight Connector 201"/>
          <p:cNvCxnSpPr/>
          <p:nvPr/>
        </p:nvCxnSpPr>
        <p:spPr>
          <a:xfrm>
            <a:off x="4933950" y="3145632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18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Brown</dc:creator>
  <cp:lastModifiedBy>James Brown</cp:lastModifiedBy>
  <cp:revision>6</cp:revision>
  <dcterms:created xsi:type="dcterms:W3CDTF">2010-04-19T16:18:06Z</dcterms:created>
  <dcterms:modified xsi:type="dcterms:W3CDTF">2010-04-19T16:43:19Z</dcterms:modified>
</cp:coreProperties>
</file>