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6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EDAAD-FEC5-66DB-0456-8B53C1359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C7DEE5-6F0F-CEF7-12E1-7C6A079A1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AE339-3E6F-3407-D03C-F54F2EA1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DD86-49BC-896C-0C3A-B7DF9FC8B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142E9-4B8A-E6F0-F2D1-CAA511E2B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6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8B305-63B2-8CD5-1225-2606369FA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3E2DAB-D503-3BE9-6F11-A87AEEDD6C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22B64-EC32-31FA-6636-4964AD498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0D7C8-4E91-82AF-69A5-D40D73216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1B4AE-37C4-ED72-B58D-FEE833465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9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A5FB8D-2FBE-F73F-0967-86B9C9EAB0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F04B3-3E45-F2ED-F8CC-986A0B353A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07E54-7240-058D-6BEF-EDAA40ACF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40344-40A8-44FA-6159-3038521B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69216-E2A2-0048-1F13-470A5D95D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D750-F39E-4659-6510-C1857D351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AEB14-F298-CDE5-9166-85F580800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6D320-0B26-F1B6-B22E-A1D019E3C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20EEA-0552-BCEF-3765-C997F5CF6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8436D-739E-9CB9-89E8-6152B187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8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08926-C011-3030-3C2B-F7D34271D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36C5C-9BAA-03F8-DBAE-A93B3C3EA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CFE20-1E63-7C51-D04C-48376AFC7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FC97F-D8E9-BE02-687B-76188DA64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D5864-07BC-8113-12FC-B2FD0A722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18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41984-7D9A-6664-6161-2D360C961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AC93D-9D11-606C-6A4C-C8C7FF339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2AF4CA-F537-A51F-F4AA-F3D4E2A11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D04DBF-D04A-098C-1317-005EA7C53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6E3A9-9A8C-D879-434A-C9CFE317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4430A-8A10-3147-94CF-4010A1F0A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4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6F532-CC37-D712-D481-385E9560D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E13037-C2FB-C86B-2593-23E1B99A4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74724-C322-E151-2F00-C8D581CCA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324081-9D20-24A6-F930-FAD5CA883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45CA0B-B7C5-B4A7-5B4F-D4977DEEC6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5C6FF-216B-0B6E-BE54-7812AA93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5908DE-FF53-30CC-9CA5-579D9D002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6CAD00-A0F7-FC42-1E73-CF11D374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96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82452-8DD9-8D30-C15E-5EAA5BED4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B607B2-622F-7011-AE01-58906C741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4888EB-0259-13C6-2537-4EE2DA36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700EC-A70D-0507-29C7-7A292AAAF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74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B5E4E-B7C0-3E20-4870-60B4AB6CC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593874-4658-6256-F216-853FF5489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C965C-F456-C450-8A96-283CC0085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7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08E0E-57EE-F745-1C7E-A69B9C6F5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BAB5B-351D-58CD-164D-5948B56CB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7852B6-3D64-78A0-96BD-A7AA59E4C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459DD-0860-076B-93A9-C6DA4B16B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9805FE-ED4C-E296-7586-D2BFF9403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DC2CED-D900-1ABE-47B6-077C3B1A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1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F7340-1471-2878-2B3C-E267F13A2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E3A3C9-3CB1-A342-1B99-41C84BDC2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AC1E8D-35D7-9F4D-C223-30FE19F9A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16DF4D-6DCF-9F09-C555-977120EE4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4F7F8-4C12-FCA0-7C78-D5726F7CC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FA8FE-3D63-C7E1-C2B9-E76E134E3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6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E1DF69-6D1A-DEA8-720E-1FF311B73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A3347-5BE9-2DD2-51C1-13CD74A45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50BCE-0A78-3564-E7C9-CDCD2A793E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2B0DB-DC04-4261-814D-21A34261D8E4}" type="datetimeFigureOut">
              <a:rPr lang="en-US" smtClean="0"/>
              <a:t>2024-08-09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964E7-D376-43B4-A383-7F041C9846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07D77-6831-3944-8D9E-B0FD8F288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09E2D-AB1D-4D08-AD7C-8D31C8D17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5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AE63519-32F8-4F6F-90E4-569BA0E9AF56}"/>
              </a:ext>
            </a:extLst>
          </p:cNvPr>
          <p:cNvSpPr txBox="1"/>
          <p:nvPr/>
        </p:nvSpPr>
        <p:spPr>
          <a:xfrm>
            <a:off x="10776857" y="6559421"/>
            <a:ext cx="1148071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/>
              <a:t>File: Message Flow 2024-08-09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07953F-D7DE-2F79-C54D-3668EA2E09E1}"/>
              </a:ext>
            </a:extLst>
          </p:cNvPr>
          <p:cNvSpPr txBox="1"/>
          <p:nvPr/>
        </p:nvSpPr>
        <p:spPr>
          <a:xfrm>
            <a:off x="5187821" y="139959"/>
            <a:ext cx="1507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Message Flow</a:t>
            </a:r>
          </a:p>
        </p:txBody>
      </p:sp>
      <p:grpSp>
        <p:nvGrpSpPr>
          <p:cNvPr id="407" name="Group 406">
            <a:extLst>
              <a:ext uri="{FF2B5EF4-FFF2-40B4-BE49-F238E27FC236}">
                <a16:creationId xmlns:a16="http://schemas.microsoft.com/office/drawing/2014/main" id="{0CFFDA32-2F58-CFBC-0652-356C0EC1C131}"/>
              </a:ext>
            </a:extLst>
          </p:cNvPr>
          <p:cNvGrpSpPr/>
          <p:nvPr/>
        </p:nvGrpSpPr>
        <p:grpSpPr>
          <a:xfrm>
            <a:off x="9516484" y="5105962"/>
            <a:ext cx="2520746" cy="1303870"/>
            <a:chOff x="8722076" y="4357823"/>
            <a:chExt cx="2520746" cy="1303870"/>
          </a:xfrm>
        </p:grpSpPr>
        <p:sp>
          <p:nvSpPr>
            <p:cNvPr id="408" name="Rectangle: Rounded Corners 407">
              <a:extLst>
                <a:ext uri="{FF2B5EF4-FFF2-40B4-BE49-F238E27FC236}">
                  <a16:creationId xmlns:a16="http://schemas.microsoft.com/office/drawing/2014/main" id="{3842D3BC-A903-7242-8807-5F55DB97A985}"/>
                </a:ext>
              </a:extLst>
            </p:cNvPr>
            <p:cNvSpPr/>
            <p:nvPr/>
          </p:nvSpPr>
          <p:spPr>
            <a:xfrm>
              <a:off x="8796025" y="4480379"/>
              <a:ext cx="2370070" cy="118131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DB3B8C40-38E5-0214-C4DC-9E1B65629F62}"/>
                </a:ext>
              </a:extLst>
            </p:cNvPr>
            <p:cNvSpPr/>
            <p:nvPr/>
          </p:nvSpPr>
          <p:spPr>
            <a:xfrm>
              <a:off x="11099347" y="5400804"/>
              <a:ext cx="67397" cy="1218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0" name="Connector: Elbow 409">
              <a:extLst>
                <a:ext uri="{FF2B5EF4-FFF2-40B4-BE49-F238E27FC236}">
                  <a16:creationId xmlns:a16="http://schemas.microsoft.com/office/drawing/2014/main" id="{D53700A3-5BA2-BBEE-D7B0-91AA8AAEA135}"/>
                </a:ext>
              </a:extLst>
            </p:cNvPr>
            <p:cNvCxnSpPr>
              <a:cxnSpLocks/>
              <a:stCxn id="414" idx="3"/>
              <a:endCxn id="422" idx="3"/>
            </p:cNvCxnSpPr>
            <p:nvPr/>
          </p:nvCxnSpPr>
          <p:spPr>
            <a:xfrm rot="5400000">
              <a:off x="9437049" y="5380603"/>
              <a:ext cx="83943" cy="240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Connector: Elbow 410">
              <a:extLst>
                <a:ext uri="{FF2B5EF4-FFF2-40B4-BE49-F238E27FC236}">
                  <a16:creationId xmlns:a16="http://schemas.microsoft.com/office/drawing/2014/main" id="{1F4D0D78-C6A1-EEB8-273B-5051BEE85965}"/>
                </a:ext>
              </a:extLst>
            </p:cNvPr>
            <p:cNvCxnSpPr>
              <a:cxnSpLocks/>
              <a:stCxn id="421" idx="3"/>
              <a:endCxn id="409" idx="1"/>
            </p:cNvCxnSpPr>
            <p:nvPr/>
          </p:nvCxnSpPr>
          <p:spPr>
            <a:xfrm>
              <a:off x="10632936" y="5188262"/>
              <a:ext cx="466411" cy="273443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B5B825B1-B989-8B5B-8914-C2663FFAA6BA}"/>
                </a:ext>
              </a:extLst>
            </p:cNvPr>
            <p:cNvSpPr txBox="1"/>
            <p:nvPr/>
          </p:nvSpPr>
          <p:spPr>
            <a:xfrm>
              <a:off x="10214962" y="4458323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4000"/>
                    </a:schemeClr>
                  </a:solidFill>
                </a:rPr>
                <a:t>Send</a:t>
              </a:r>
            </a:p>
          </p:txBody>
        </p:sp>
        <p:sp>
          <p:nvSpPr>
            <p:cNvPr id="413" name="TextBox 412">
              <a:extLst>
                <a:ext uri="{FF2B5EF4-FFF2-40B4-BE49-F238E27FC236}">
                  <a16:creationId xmlns:a16="http://schemas.microsoft.com/office/drawing/2014/main" id="{B1ABCB3D-3797-7C1D-C553-599A4A246ACF}"/>
                </a:ext>
              </a:extLst>
            </p:cNvPr>
            <p:cNvSpPr txBox="1"/>
            <p:nvPr/>
          </p:nvSpPr>
          <p:spPr>
            <a:xfrm>
              <a:off x="9125229" y="4440549"/>
              <a:ext cx="6646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2000"/>
                    </a:schemeClr>
                  </a:solidFill>
                </a:rPr>
                <a:t>Receive</a:t>
              </a:r>
            </a:p>
          </p:txBody>
        </p:sp>
        <p:sp>
          <p:nvSpPr>
            <p:cNvPr id="414" name="Callout: Left-Right Arrow 413">
              <a:extLst>
                <a:ext uri="{FF2B5EF4-FFF2-40B4-BE49-F238E27FC236}">
                  <a16:creationId xmlns:a16="http://schemas.microsoft.com/office/drawing/2014/main" id="{4628764C-305E-2F5C-8C62-98F53EBC18DB}"/>
                </a:ext>
              </a:extLst>
            </p:cNvPr>
            <p:cNvSpPr/>
            <p:nvPr/>
          </p:nvSpPr>
          <p:spPr>
            <a:xfrm rot="5400000">
              <a:off x="9257141" y="5015689"/>
              <a:ext cx="443999" cy="202127"/>
            </a:xfrm>
            <a:prstGeom prst="leftRightArrowCallou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15" name="Connector: Elbow 414">
              <a:extLst>
                <a:ext uri="{FF2B5EF4-FFF2-40B4-BE49-F238E27FC236}">
                  <a16:creationId xmlns:a16="http://schemas.microsoft.com/office/drawing/2014/main" id="{B8879118-A4CB-CB10-D7ED-1A5991906F3B}"/>
                </a:ext>
              </a:extLst>
            </p:cNvPr>
            <p:cNvCxnSpPr>
              <a:cxnSpLocks/>
              <a:stCxn id="419" idx="0"/>
              <a:endCxn id="414" idx="1"/>
            </p:cNvCxnSpPr>
            <p:nvPr/>
          </p:nvCxnSpPr>
          <p:spPr>
            <a:xfrm>
              <a:off x="8911111" y="4818847"/>
              <a:ext cx="568029" cy="75906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A1F7FFAF-5C14-C720-BCAF-2E6D4136DF81}"/>
                </a:ext>
              </a:extLst>
            </p:cNvPr>
            <p:cNvSpPr/>
            <p:nvPr/>
          </p:nvSpPr>
          <p:spPr>
            <a:xfrm>
              <a:off x="10715659" y="5331107"/>
              <a:ext cx="397943" cy="1869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mV</a:t>
              </a:r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D996C143-F5E0-77E7-E32F-BCB1B7567661}"/>
                </a:ext>
              </a:extLst>
            </p:cNvPr>
            <p:cNvSpPr/>
            <p:nvPr/>
          </p:nvSpPr>
          <p:spPr>
            <a:xfrm>
              <a:off x="10943062" y="5237590"/>
              <a:ext cx="299760" cy="2201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Tag</a:t>
              </a:r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D75EB326-E99E-DFB8-E2D2-7CA07E9A7247}"/>
                </a:ext>
              </a:extLst>
            </p:cNvPr>
            <p:cNvSpPr/>
            <p:nvPr/>
          </p:nvSpPr>
          <p:spPr>
            <a:xfrm>
              <a:off x="8816755" y="5199436"/>
              <a:ext cx="439769" cy="3081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Ra Rm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This Axon </a:t>
              </a:r>
            </a:p>
          </p:txBody>
        </p:sp>
        <p:sp>
          <p:nvSpPr>
            <p:cNvPr id="419" name="Isosceles Triangle 418">
              <a:extLst>
                <a:ext uri="{FF2B5EF4-FFF2-40B4-BE49-F238E27FC236}">
                  <a16:creationId xmlns:a16="http://schemas.microsoft.com/office/drawing/2014/main" id="{510A719A-60DC-CE97-2BC4-BF235D634921}"/>
                </a:ext>
              </a:extLst>
            </p:cNvPr>
            <p:cNvSpPr/>
            <p:nvPr/>
          </p:nvSpPr>
          <p:spPr>
            <a:xfrm rot="5400000">
              <a:off x="8779812" y="4762416"/>
              <a:ext cx="149736" cy="112862"/>
            </a:xfrm>
            <a:prstGeom prst="triangl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TextBox 419">
              <a:extLst>
                <a:ext uri="{FF2B5EF4-FFF2-40B4-BE49-F238E27FC236}">
                  <a16:creationId xmlns:a16="http://schemas.microsoft.com/office/drawing/2014/main" id="{694CD893-B3DE-FA86-6C47-85E439E2617B}"/>
                </a:ext>
              </a:extLst>
            </p:cNvPr>
            <p:cNvSpPr txBox="1"/>
            <p:nvPr/>
          </p:nvSpPr>
          <p:spPr>
            <a:xfrm>
              <a:off x="9420223" y="4758285"/>
              <a:ext cx="52946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Push/Pop</a:t>
              </a:r>
            </a:p>
          </p:txBody>
        </p:sp>
        <p:sp>
          <p:nvSpPr>
            <p:cNvPr id="421" name="Arrow: Pentagon 420">
              <a:extLst>
                <a:ext uri="{FF2B5EF4-FFF2-40B4-BE49-F238E27FC236}">
                  <a16:creationId xmlns:a16="http://schemas.microsoft.com/office/drawing/2014/main" id="{BE3E11BA-8EA6-ECBF-4DEE-2502C900305E}"/>
                </a:ext>
              </a:extLst>
            </p:cNvPr>
            <p:cNvSpPr/>
            <p:nvPr/>
          </p:nvSpPr>
          <p:spPr>
            <a:xfrm>
              <a:off x="10013082" y="5078183"/>
              <a:ext cx="619854" cy="220157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Izhikevich</a:t>
              </a:r>
            </a:p>
          </p:txBody>
        </p:sp>
        <p:sp>
          <p:nvSpPr>
            <p:cNvPr id="422" name="Division Sign 421">
              <a:extLst>
                <a:ext uri="{FF2B5EF4-FFF2-40B4-BE49-F238E27FC236}">
                  <a16:creationId xmlns:a16="http://schemas.microsoft.com/office/drawing/2014/main" id="{65B92284-E0D9-F371-68B6-5D80915FC4DD}"/>
                </a:ext>
              </a:extLst>
            </p:cNvPr>
            <p:cNvSpPr/>
            <p:nvPr/>
          </p:nvSpPr>
          <p:spPr>
            <a:xfrm>
              <a:off x="9387695" y="5400804"/>
              <a:ext cx="182409" cy="185674"/>
            </a:xfrm>
            <a:prstGeom prst="mathDivid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3" name="Connector: Elbow 422">
              <a:extLst>
                <a:ext uri="{FF2B5EF4-FFF2-40B4-BE49-F238E27FC236}">
                  <a16:creationId xmlns:a16="http://schemas.microsoft.com/office/drawing/2014/main" id="{C37EBCA5-713D-D0EA-D8BA-159C287D3AA3}"/>
                </a:ext>
              </a:extLst>
            </p:cNvPr>
            <p:cNvCxnSpPr>
              <a:cxnSpLocks/>
              <a:stCxn id="422" idx="0"/>
              <a:endCxn id="421" idx="1"/>
            </p:cNvCxnSpPr>
            <p:nvPr/>
          </p:nvCxnSpPr>
          <p:spPr>
            <a:xfrm flipV="1">
              <a:off x="9545926" y="5188262"/>
              <a:ext cx="467156" cy="305379"/>
            </a:xfrm>
            <a:prstGeom prst="bentConnector3">
              <a:avLst/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id="{0CBBEF51-111D-690E-F94A-33AEA6486638}"/>
                </a:ext>
              </a:extLst>
            </p:cNvPr>
            <p:cNvSpPr/>
            <p:nvPr/>
          </p:nvSpPr>
          <p:spPr>
            <a:xfrm>
              <a:off x="9444386" y="5378339"/>
              <a:ext cx="390528" cy="1468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pA in </a:t>
              </a:r>
            </a:p>
          </p:txBody>
        </p:sp>
        <p:cxnSp>
          <p:nvCxnSpPr>
            <p:cNvPr id="425" name="Connector: Elbow 424">
              <a:extLst>
                <a:ext uri="{FF2B5EF4-FFF2-40B4-BE49-F238E27FC236}">
                  <a16:creationId xmlns:a16="http://schemas.microsoft.com/office/drawing/2014/main" id="{B519EBCC-7223-6E87-A757-DCDF21B157EF}"/>
                </a:ext>
              </a:extLst>
            </p:cNvPr>
            <p:cNvCxnSpPr>
              <a:cxnSpLocks/>
              <a:stCxn id="426" idx="2"/>
              <a:endCxn id="414" idx="2"/>
            </p:cNvCxnSpPr>
            <p:nvPr/>
          </p:nvCxnSpPr>
          <p:spPr>
            <a:xfrm rot="16200000" flipH="1">
              <a:off x="9094538" y="4833213"/>
              <a:ext cx="66163" cy="500915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DA6F5426-EA77-31D3-0D8B-271C9D8E50B6}"/>
                </a:ext>
              </a:extLst>
            </p:cNvPr>
            <p:cNvSpPr/>
            <p:nvPr/>
          </p:nvSpPr>
          <p:spPr>
            <a:xfrm>
              <a:off x="8722076" y="4884452"/>
              <a:ext cx="310171" cy="1661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 Tick</a:t>
              </a:r>
            </a:p>
          </p:txBody>
        </p:sp>
        <p:sp>
          <p:nvSpPr>
            <p:cNvPr id="427" name="TextBox 426">
              <a:extLst>
                <a:ext uri="{FF2B5EF4-FFF2-40B4-BE49-F238E27FC236}">
                  <a16:creationId xmlns:a16="http://schemas.microsoft.com/office/drawing/2014/main" id="{BAAB8298-968A-4A37-6173-476A5E5E5A30}"/>
                </a:ext>
              </a:extLst>
            </p:cNvPr>
            <p:cNvSpPr txBox="1"/>
            <p:nvPr/>
          </p:nvSpPr>
          <p:spPr>
            <a:xfrm>
              <a:off x="9782141" y="4357823"/>
              <a:ext cx="50849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7030A0"/>
                  </a:solidFill>
                </a:rPr>
                <a:t>Axon</a:t>
              </a:r>
            </a:p>
          </p:txBody>
        </p:sp>
        <p:cxnSp>
          <p:nvCxnSpPr>
            <p:cNvPr id="428" name="Connector: Elbow 427">
              <a:extLst>
                <a:ext uri="{FF2B5EF4-FFF2-40B4-BE49-F238E27FC236}">
                  <a16:creationId xmlns:a16="http://schemas.microsoft.com/office/drawing/2014/main" id="{D6F89341-D9B8-B983-0041-3774DF978D10}"/>
                </a:ext>
              </a:extLst>
            </p:cNvPr>
            <p:cNvCxnSpPr>
              <a:cxnSpLocks/>
              <a:stCxn id="418" idx="3"/>
              <a:endCxn id="422" idx="2"/>
            </p:cNvCxnSpPr>
            <p:nvPr/>
          </p:nvCxnSpPr>
          <p:spPr>
            <a:xfrm>
              <a:off x="9256524" y="5353522"/>
              <a:ext cx="155349" cy="140119"/>
            </a:xfrm>
            <a:prstGeom prst="bentConnector3">
              <a:avLst>
                <a:gd name="adj1" fmla="val 3313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3E259D4D-1F2C-C640-7BE4-61D0D1D89555}"/>
                </a:ext>
              </a:extLst>
            </p:cNvPr>
            <p:cNvSpPr txBox="1"/>
            <p:nvPr/>
          </p:nvSpPr>
          <p:spPr>
            <a:xfrm>
              <a:off x="8828232" y="4665516"/>
              <a:ext cx="536892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Message In</a:t>
              </a:r>
            </a:p>
          </p:txBody>
        </p:sp>
      </p:grpSp>
      <p:grpSp>
        <p:nvGrpSpPr>
          <p:cNvPr id="430" name="Group 429">
            <a:extLst>
              <a:ext uri="{FF2B5EF4-FFF2-40B4-BE49-F238E27FC236}">
                <a16:creationId xmlns:a16="http://schemas.microsoft.com/office/drawing/2014/main" id="{55A23800-FA78-40C4-6827-A94587E36D85}"/>
              </a:ext>
            </a:extLst>
          </p:cNvPr>
          <p:cNvGrpSpPr/>
          <p:nvPr/>
        </p:nvGrpSpPr>
        <p:grpSpPr>
          <a:xfrm>
            <a:off x="9387264" y="3488817"/>
            <a:ext cx="2520746" cy="1303870"/>
            <a:chOff x="5709219" y="4387533"/>
            <a:chExt cx="2520746" cy="1303870"/>
          </a:xfrm>
        </p:grpSpPr>
        <p:sp>
          <p:nvSpPr>
            <p:cNvPr id="431" name="Rectangle: Rounded Corners 430">
              <a:extLst>
                <a:ext uri="{FF2B5EF4-FFF2-40B4-BE49-F238E27FC236}">
                  <a16:creationId xmlns:a16="http://schemas.microsoft.com/office/drawing/2014/main" id="{8C3C6166-4B97-E32D-7889-75DAFECC6872}"/>
                </a:ext>
              </a:extLst>
            </p:cNvPr>
            <p:cNvSpPr/>
            <p:nvPr/>
          </p:nvSpPr>
          <p:spPr>
            <a:xfrm>
              <a:off x="5783168" y="4510089"/>
              <a:ext cx="2370070" cy="1181314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9CEF559E-FB07-87B2-32B9-E7F7B59A7E07}"/>
                </a:ext>
              </a:extLst>
            </p:cNvPr>
            <p:cNvSpPr/>
            <p:nvPr/>
          </p:nvSpPr>
          <p:spPr>
            <a:xfrm>
              <a:off x="8086490" y="5430514"/>
              <a:ext cx="67397" cy="12180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3" name="Connector: Elbow 432">
              <a:extLst>
                <a:ext uri="{FF2B5EF4-FFF2-40B4-BE49-F238E27FC236}">
                  <a16:creationId xmlns:a16="http://schemas.microsoft.com/office/drawing/2014/main" id="{017EB8D4-1AD0-7D55-09C4-9EEB1C317708}"/>
                </a:ext>
              </a:extLst>
            </p:cNvPr>
            <p:cNvCxnSpPr>
              <a:cxnSpLocks/>
              <a:stCxn id="437" idx="3"/>
              <a:endCxn id="447" idx="3"/>
            </p:cNvCxnSpPr>
            <p:nvPr/>
          </p:nvCxnSpPr>
          <p:spPr>
            <a:xfrm rot="16200000" flipH="1">
              <a:off x="6294542" y="5311373"/>
              <a:ext cx="108427" cy="178282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Connector: Elbow 433">
              <a:extLst>
                <a:ext uri="{FF2B5EF4-FFF2-40B4-BE49-F238E27FC236}">
                  <a16:creationId xmlns:a16="http://schemas.microsoft.com/office/drawing/2014/main" id="{92363F26-68DE-49A0-3822-CF94A6614019}"/>
                </a:ext>
              </a:extLst>
            </p:cNvPr>
            <p:cNvCxnSpPr>
              <a:cxnSpLocks/>
              <a:stCxn id="444" idx="3"/>
              <a:endCxn id="432" idx="1"/>
            </p:cNvCxnSpPr>
            <p:nvPr/>
          </p:nvCxnSpPr>
          <p:spPr>
            <a:xfrm flipV="1">
              <a:off x="7617722" y="5491415"/>
              <a:ext cx="468768" cy="1301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5" name="TextBox 434">
              <a:extLst>
                <a:ext uri="{FF2B5EF4-FFF2-40B4-BE49-F238E27FC236}">
                  <a16:creationId xmlns:a16="http://schemas.microsoft.com/office/drawing/2014/main" id="{7449690C-DE41-1066-99C7-EB743A4A551C}"/>
                </a:ext>
              </a:extLst>
            </p:cNvPr>
            <p:cNvSpPr txBox="1"/>
            <p:nvPr/>
          </p:nvSpPr>
          <p:spPr>
            <a:xfrm>
              <a:off x="7237824" y="5096691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4000"/>
                    </a:schemeClr>
                  </a:solidFill>
                </a:rPr>
                <a:t>Send</a:t>
              </a:r>
            </a:p>
          </p:txBody>
        </p:sp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6304640D-4E44-920F-2AF4-0DE9A315B176}"/>
                </a:ext>
              </a:extLst>
            </p:cNvPr>
            <p:cNvSpPr txBox="1"/>
            <p:nvPr/>
          </p:nvSpPr>
          <p:spPr>
            <a:xfrm>
              <a:off x="6322692" y="5080247"/>
              <a:ext cx="66460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2000"/>
                    </a:schemeClr>
                  </a:solidFill>
                </a:rPr>
                <a:t>Receive</a:t>
              </a:r>
            </a:p>
          </p:txBody>
        </p:sp>
        <p:sp>
          <p:nvSpPr>
            <p:cNvPr id="437" name="Callout: Left-Right Arrow 436">
              <a:extLst>
                <a:ext uri="{FF2B5EF4-FFF2-40B4-BE49-F238E27FC236}">
                  <a16:creationId xmlns:a16="http://schemas.microsoft.com/office/drawing/2014/main" id="{9CEE9BD4-3B89-40DD-3842-24C8AC177ACD}"/>
                </a:ext>
              </a:extLst>
            </p:cNvPr>
            <p:cNvSpPr/>
            <p:nvPr/>
          </p:nvSpPr>
          <p:spPr>
            <a:xfrm rot="5400000">
              <a:off x="6037615" y="5023238"/>
              <a:ext cx="443999" cy="202127"/>
            </a:xfrm>
            <a:prstGeom prst="leftRightArrowCallou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38" name="Connector: Elbow 437">
              <a:extLst>
                <a:ext uri="{FF2B5EF4-FFF2-40B4-BE49-F238E27FC236}">
                  <a16:creationId xmlns:a16="http://schemas.microsoft.com/office/drawing/2014/main" id="{9C958D8F-6965-5B3F-5732-330DDD9E6DB6}"/>
                </a:ext>
              </a:extLst>
            </p:cNvPr>
            <p:cNvCxnSpPr>
              <a:cxnSpLocks/>
              <a:stCxn id="442" idx="0"/>
              <a:endCxn id="437" idx="1"/>
            </p:cNvCxnSpPr>
            <p:nvPr/>
          </p:nvCxnSpPr>
          <p:spPr>
            <a:xfrm>
              <a:off x="5898254" y="4848557"/>
              <a:ext cx="361360" cy="53745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8BFEB7A1-9C9A-3543-3EDD-EC55FC789EDC}"/>
                </a:ext>
              </a:extLst>
            </p:cNvPr>
            <p:cNvSpPr/>
            <p:nvPr/>
          </p:nvSpPr>
          <p:spPr>
            <a:xfrm>
              <a:off x="5749770" y="4750379"/>
              <a:ext cx="509714" cy="1869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Message in</a:t>
              </a:r>
            </a:p>
          </p:txBody>
        </p:sp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6A1405BE-C05B-19EE-78BF-4E17EDF66F93}"/>
                </a:ext>
              </a:extLst>
            </p:cNvPr>
            <p:cNvSpPr/>
            <p:nvPr/>
          </p:nvSpPr>
          <p:spPr>
            <a:xfrm>
              <a:off x="7670465" y="5360137"/>
              <a:ext cx="397943" cy="1869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mV</a:t>
              </a:r>
            </a:p>
          </p:txBody>
        </p:sp>
        <p:sp>
          <p:nvSpPr>
            <p:cNvPr id="441" name="Rectangle 440">
              <a:extLst>
                <a:ext uri="{FF2B5EF4-FFF2-40B4-BE49-F238E27FC236}">
                  <a16:creationId xmlns:a16="http://schemas.microsoft.com/office/drawing/2014/main" id="{5446D196-5E39-DD64-580E-D94A46BD0388}"/>
                </a:ext>
              </a:extLst>
            </p:cNvPr>
            <p:cNvSpPr/>
            <p:nvPr/>
          </p:nvSpPr>
          <p:spPr>
            <a:xfrm>
              <a:off x="7930205" y="5267300"/>
              <a:ext cx="299760" cy="2201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Tag</a:t>
              </a:r>
            </a:p>
          </p:txBody>
        </p:sp>
        <p:sp>
          <p:nvSpPr>
            <p:cNvPr id="442" name="Isosceles Triangle 441">
              <a:extLst>
                <a:ext uri="{FF2B5EF4-FFF2-40B4-BE49-F238E27FC236}">
                  <a16:creationId xmlns:a16="http://schemas.microsoft.com/office/drawing/2014/main" id="{D28D2263-A48E-4929-0781-8DC9A94D7B4C}"/>
                </a:ext>
              </a:extLst>
            </p:cNvPr>
            <p:cNvSpPr/>
            <p:nvPr/>
          </p:nvSpPr>
          <p:spPr>
            <a:xfrm rot="5400000">
              <a:off x="5766955" y="4792126"/>
              <a:ext cx="149736" cy="112862"/>
            </a:xfrm>
            <a:prstGeom prst="triangl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3E92AF9C-0D7E-A978-F2DF-572914D519E3}"/>
                </a:ext>
              </a:extLst>
            </p:cNvPr>
            <p:cNvSpPr txBox="1"/>
            <p:nvPr/>
          </p:nvSpPr>
          <p:spPr>
            <a:xfrm>
              <a:off x="5814202" y="4881431"/>
              <a:ext cx="529463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Push/Pop</a:t>
              </a:r>
            </a:p>
          </p:txBody>
        </p:sp>
        <p:sp>
          <p:nvSpPr>
            <p:cNvPr id="444" name="Arrow: Pentagon 443">
              <a:extLst>
                <a:ext uri="{FF2B5EF4-FFF2-40B4-BE49-F238E27FC236}">
                  <a16:creationId xmlns:a16="http://schemas.microsoft.com/office/drawing/2014/main" id="{91C4E1C9-E9E0-4752-07F2-458C524EFBF9}"/>
                </a:ext>
              </a:extLst>
            </p:cNvPr>
            <p:cNvSpPr/>
            <p:nvPr/>
          </p:nvSpPr>
          <p:spPr>
            <a:xfrm>
              <a:off x="6997868" y="5382637"/>
              <a:ext cx="619854" cy="220157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i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Izhikevich</a:t>
              </a:r>
            </a:p>
          </p:txBody>
        </p:sp>
        <p:cxnSp>
          <p:nvCxnSpPr>
            <p:cNvPr id="445" name="Connector: Elbow 444">
              <a:extLst>
                <a:ext uri="{FF2B5EF4-FFF2-40B4-BE49-F238E27FC236}">
                  <a16:creationId xmlns:a16="http://schemas.microsoft.com/office/drawing/2014/main" id="{5BBA986B-5B50-9901-99F8-6098A491FDBE}"/>
                </a:ext>
              </a:extLst>
            </p:cNvPr>
            <p:cNvCxnSpPr>
              <a:cxnSpLocks/>
              <a:endCxn id="447" idx="2"/>
            </p:cNvCxnSpPr>
            <p:nvPr/>
          </p:nvCxnSpPr>
          <p:spPr>
            <a:xfrm>
              <a:off x="6193902" y="5446995"/>
              <a:ext cx="176967" cy="78679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6" name="Callout: Left-Right Arrow 445">
              <a:extLst>
                <a:ext uri="{FF2B5EF4-FFF2-40B4-BE49-F238E27FC236}">
                  <a16:creationId xmlns:a16="http://schemas.microsoft.com/office/drawing/2014/main" id="{AE9AEB9E-95AE-6131-DA37-0C260D16910A}"/>
                </a:ext>
              </a:extLst>
            </p:cNvPr>
            <p:cNvSpPr/>
            <p:nvPr/>
          </p:nvSpPr>
          <p:spPr>
            <a:xfrm rot="5400000">
              <a:off x="6344282" y="4799468"/>
              <a:ext cx="443999" cy="202127"/>
            </a:xfrm>
            <a:prstGeom prst="leftRightArrowCallou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7" name="Division Sign 446">
              <a:extLst>
                <a:ext uri="{FF2B5EF4-FFF2-40B4-BE49-F238E27FC236}">
                  <a16:creationId xmlns:a16="http://schemas.microsoft.com/office/drawing/2014/main" id="{8F4457A4-92D5-978A-D45B-0950C3C92E56}"/>
                </a:ext>
              </a:extLst>
            </p:cNvPr>
            <p:cNvSpPr/>
            <p:nvPr/>
          </p:nvSpPr>
          <p:spPr>
            <a:xfrm>
              <a:off x="6346691" y="5432837"/>
              <a:ext cx="182409" cy="185674"/>
            </a:xfrm>
            <a:prstGeom prst="mathDivid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8" name="Connector: Elbow 447">
              <a:extLst>
                <a:ext uri="{FF2B5EF4-FFF2-40B4-BE49-F238E27FC236}">
                  <a16:creationId xmlns:a16="http://schemas.microsoft.com/office/drawing/2014/main" id="{A2D91E5A-E1B6-1499-FB94-DA080430F923}"/>
                </a:ext>
              </a:extLst>
            </p:cNvPr>
            <p:cNvCxnSpPr>
              <a:cxnSpLocks/>
              <a:stCxn id="447" idx="0"/>
              <a:endCxn id="444" idx="1"/>
            </p:cNvCxnSpPr>
            <p:nvPr/>
          </p:nvCxnSpPr>
          <p:spPr>
            <a:xfrm flipV="1">
              <a:off x="6504922" y="5492716"/>
              <a:ext cx="492946" cy="32958"/>
            </a:xfrm>
            <a:prstGeom prst="bentConnector3">
              <a:avLst/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" name="Rectangle 448">
              <a:extLst>
                <a:ext uri="{FF2B5EF4-FFF2-40B4-BE49-F238E27FC236}">
                  <a16:creationId xmlns:a16="http://schemas.microsoft.com/office/drawing/2014/main" id="{45FD2A87-B52C-EB61-348E-D65CF35795BE}"/>
                </a:ext>
              </a:extLst>
            </p:cNvPr>
            <p:cNvSpPr/>
            <p:nvPr/>
          </p:nvSpPr>
          <p:spPr>
            <a:xfrm>
              <a:off x="6431529" y="5408049"/>
              <a:ext cx="390528" cy="1468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pA in </a:t>
              </a:r>
            </a:p>
          </p:txBody>
        </p:sp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D8093648-A3A0-07FC-C0D5-90EFC490882A}"/>
                </a:ext>
              </a:extLst>
            </p:cNvPr>
            <p:cNvSpPr txBox="1"/>
            <p:nvPr/>
          </p:nvSpPr>
          <p:spPr>
            <a:xfrm>
              <a:off x="6522303" y="4579048"/>
              <a:ext cx="529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Push/Pop Sources</a:t>
              </a:r>
            </a:p>
          </p:txBody>
        </p:sp>
        <p:cxnSp>
          <p:nvCxnSpPr>
            <p:cNvPr id="451" name="Connector: Elbow 450">
              <a:extLst>
                <a:ext uri="{FF2B5EF4-FFF2-40B4-BE49-F238E27FC236}">
                  <a16:creationId xmlns:a16="http://schemas.microsoft.com/office/drawing/2014/main" id="{6E13DA39-796D-320D-A4AC-35C12D0001DA}"/>
                </a:ext>
              </a:extLst>
            </p:cNvPr>
            <p:cNvCxnSpPr>
              <a:cxnSpLocks/>
              <a:stCxn id="452" idx="2"/>
              <a:endCxn id="437" idx="2"/>
            </p:cNvCxnSpPr>
            <p:nvPr/>
          </p:nvCxnSpPr>
          <p:spPr>
            <a:xfrm rot="16200000" flipH="1">
              <a:off x="5989427" y="4955178"/>
              <a:ext cx="44002" cy="294246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819A8398-43D7-0141-D0FC-97CA3781CAFD}"/>
                </a:ext>
              </a:extLst>
            </p:cNvPr>
            <p:cNvSpPr/>
            <p:nvPr/>
          </p:nvSpPr>
          <p:spPr>
            <a:xfrm>
              <a:off x="5709219" y="4914162"/>
              <a:ext cx="310171" cy="1661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 Tick</a:t>
              </a:r>
            </a:p>
          </p:txBody>
        </p:sp>
        <p:cxnSp>
          <p:nvCxnSpPr>
            <p:cNvPr id="453" name="Connector: Elbow 452">
              <a:extLst>
                <a:ext uri="{FF2B5EF4-FFF2-40B4-BE49-F238E27FC236}">
                  <a16:creationId xmlns:a16="http://schemas.microsoft.com/office/drawing/2014/main" id="{343536B3-5255-3709-2DE8-E9119B1271CA}"/>
                </a:ext>
              </a:extLst>
            </p:cNvPr>
            <p:cNvCxnSpPr>
              <a:cxnSpLocks/>
              <a:stCxn id="442" idx="0"/>
              <a:endCxn id="446" idx="1"/>
            </p:cNvCxnSpPr>
            <p:nvPr/>
          </p:nvCxnSpPr>
          <p:spPr>
            <a:xfrm flipV="1">
              <a:off x="5898254" y="4678532"/>
              <a:ext cx="668027" cy="170025"/>
            </a:xfrm>
            <a:prstGeom prst="bentConnector4">
              <a:avLst>
                <a:gd name="adj1" fmla="val 32004"/>
                <a:gd name="adj2" fmla="val 167641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4" name="Rectangle: Rounded Corners 453">
              <a:extLst>
                <a:ext uri="{FF2B5EF4-FFF2-40B4-BE49-F238E27FC236}">
                  <a16:creationId xmlns:a16="http://schemas.microsoft.com/office/drawing/2014/main" id="{48F32AE8-43D9-8010-3823-66F133AE6582}"/>
                </a:ext>
              </a:extLst>
            </p:cNvPr>
            <p:cNvSpPr/>
            <p:nvPr/>
          </p:nvSpPr>
          <p:spPr>
            <a:xfrm>
              <a:off x="6966351" y="4816710"/>
              <a:ext cx="754722" cy="27736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STDP</a:t>
              </a:r>
              <a:br>
                <a:rPr lang="en-US" sz="800" dirty="0"/>
              </a:br>
              <a:r>
                <a:rPr lang="en-US" sz="800" dirty="0"/>
                <a:t>Logic</a:t>
              </a:r>
            </a:p>
          </p:txBody>
        </p:sp>
        <p:cxnSp>
          <p:nvCxnSpPr>
            <p:cNvPr id="455" name="Connector: Elbow 454">
              <a:extLst>
                <a:ext uri="{FF2B5EF4-FFF2-40B4-BE49-F238E27FC236}">
                  <a16:creationId xmlns:a16="http://schemas.microsoft.com/office/drawing/2014/main" id="{523F35CA-1F18-AD0D-4CCB-256F17C34F81}"/>
                </a:ext>
              </a:extLst>
            </p:cNvPr>
            <p:cNvCxnSpPr>
              <a:cxnSpLocks/>
              <a:stCxn id="446" idx="3"/>
              <a:endCxn id="454" idx="1"/>
            </p:cNvCxnSpPr>
            <p:nvPr/>
          </p:nvCxnSpPr>
          <p:spPr>
            <a:xfrm rot="5400000" flipH="1" flipV="1">
              <a:off x="6682746" y="4838926"/>
              <a:ext cx="167140" cy="400070"/>
            </a:xfrm>
            <a:prstGeom prst="bentConnector4">
              <a:avLst>
                <a:gd name="adj1" fmla="val -136772"/>
                <a:gd name="adj2" fmla="val 77745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BF0CAFB1-C744-1EE6-7532-A896562C90ED}"/>
                </a:ext>
              </a:extLst>
            </p:cNvPr>
            <p:cNvSpPr/>
            <p:nvPr/>
          </p:nvSpPr>
          <p:spPr>
            <a:xfrm rot="16200000">
              <a:off x="7791859" y="4484704"/>
              <a:ext cx="67397" cy="12180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7" name="Connector: Elbow 456">
              <a:extLst>
                <a:ext uri="{FF2B5EF4-FFF2-40B4-BE49-F238E27FC236}">
                  <a16:creationId xmlns:a16="http://schemas.microsoft.com/office/drawing/2014/main" id="{545D1B7B-72C6-EB5D-2F1C-3B60F54E7B77}"/>
                </a:ext>
              </a:extLst>
            </p:cNvPr>
            <p:cNvCxnSpPr>
              <a:cxnSpLocks/>
              <a:stCxn id="454" idx="3"/>
              <a:endCxn id="456" idx="1"/>
            </p:cNvCxnSpPr>
            <p:nvPr/>
          </p:nvCxnSpPr>
          <p:spPr>
            <a:xfrm flipV="1">
              <a:off x="7721073" y="4579304"/>
              <a:ext cx="104485" cy="376087"/>
            </a:xfrm>
            <a:prstGeom prst="bentConnector2">
              <a:avLst/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9A01B9F3-0852-8648-555E-ECF63277709C}"/>
                </a:ext>
              </a:extLst>
            </p:cNvPr>
            <p:cNvSpPr/>
            <p:nvPr/>
          </p:nvSpPr>
          <p:spPr>
            <a:xfrm>
              <a:off x="7777312" y="4591250"/>
              <a:ext cx="323365" cy="26088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bPA Msg</a:t>
              </a:r>
            </a:p>
          </p:txBody>
        </p:sp>
        <p:sp>
          <p:nvSpPr>
            <p:cNvPr id="459" name="TextBox 458">
              <a:extLst>
                <a:ext uri="{FF2B5EF4-FFF2-40B4-BE49-F238E27FC236}">
                  <a16:creationId xmlns:a16="http://schemas.microsoft.com/office/drawing/2014/main" id="{2D639DFA-A890-3109-191A-0BCB5D62F87A}"/>
                </a:ext>
              </a:extLst>
            </p:cNvPr>
            <p:cNvSpPr txBox="1"/>
            <p:nvPr/>
          </p:nvSpPr>
          <p:spPr>
            <a:xfrm>
              <a:off x="6769284" y="4387533"/>
              <a:ext cx="508490" cy="24622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7030A0"/>
                  </a:solidFill>
                </a:rPr>
                <a:t>Soma</a:t>
              </a:r>
            </a:p>
          </p:txBody>
        </p:sp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78BD44D9-1B39-58A7-25BC-0052D2426E72}"/>
                </a:ext>
              </a:extLst>
            </p:cNvPr>
            <p:cNvSpPr/>
            <p:nvPr/>
          </p:nvSpPr>
          <p:spPr>
            <a:xfrm>
              <a:off x="5713217" y="5301682"/>
              <a:ext cx="439769" cy="30817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Ra Rm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This Soma </a:t>
              </a:r>
            </a:p>
          </p:txBody>
        </p:sp>
      </p:grpSp>
      <p:grpSp>
        <p:nvGrpSpPr>
          <p:cNvPr id="503" name="Group 502">
            <a:extLst>
              <a:ext uri="{FF2B5EF4-FFF2-40B4-BE49-F238E27FC236}">
                <a16:creationId xmlns:a16="http://schemas.microsoft.com/office/drawing/2014/main" id="{4E92FF20-2075-CDCF-C652-C5FAE5EEC63C}"/>
              </a:ext>
            </a:extLst>
          </p:cNvPr>
          <p:cNvGrpSpPr/>
          <p:nvPr/>
        </p:nvGrpSpPr>
        <p:grpSpPr>
          <a:xfrm>
            <a:off x="6402991" y="1055960"/>
            <a:ext cx="2444019" cy="1329374"/>
            <a:chOff x="6815550" y="1562205"/>
            <a:chExt cx="2444019" cy="1329374"/>
          </a:xfrm>
        </p:grpSpPr>
        <p:sp>
          <p:nvSpPr>
            <p:cNvPr id="504" name="Rectangle: Rounded Corners 503">
              <a:extLst>
                <a:ext uri="{FF2B5EF4-FFF2-40B4-BE49-F238E27FC236}">
                  <a16:creationId xmlns:a16="http://schemas.microsoft.com/office/drawing/2014/main" id="{F8FB4B29-EACF-8AEB-B44D-9977A709B612}"/>
                </a:ext>
              </a:extLst>
            </p:cNvPr>
            <p:cNvSpPr/>
            <p:nvPr/>
          </p:nvSpPr>
          <p:spPr>
            <a:xfrm>
              <a:off x="6815550" y="1681943"/>
              <a:ext cx="2370070" cy="120963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C3211B21-9BA8-FB96-1B54-5DB9B8574B2D}"/>
                </a:ext>
              </a:extLst>
            </p:cNvPr>
            <p:cNvSpPr/>
            <p:nvPr/>
          </p:nvSpPr>
          <p:spPr>
            <a:xfrm>
              <a:off x="9111509" y="2552164"/>
              <a:ext cx="67397" cy="12472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6" name="Connector: Elbow 505">
              <a:extLst>
                <a:ext uri="{FF2B5EF4-FFF2-40B4-BE49-F238E27FC236}">
                  <a16:creationId xmlns:a16="http://schemas.microsoft.com/office/drawing/2014/main" id="{20C56A31-E562-44FE-AF34-AE8384C88620}"/>
                </a:ext>
              </a:extLst>
            </p:cNvPr>
            <p:cNvCxnSpPr>
              <a:cxnSpLocks/>
              <a:stCxn id="509" idx="3"/>
              <a:endCxn id="518" idx="3"/>
            </p:cNvCxnSpPr>
            <p:nvPr/>
          </p:nvCxnSpPr>
          <p:spPr>
            <a:xfrm rot="16200000" flipH="1">
              <a:off x="7367966" y="2462232"/>
              <a:ext cx="98437" cy="250377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7" name="TextBox 506">
              <a:extLst>
                <a:ext uri="{FF2B5EF4-FFF2-40B4-BE49-F238E27FC236}">
                  <a16:creationId xmlns:a16="http://schemas.microsoft.com/office/drawing/2014/main" id="{338C2263-FE2B-BDC5-9EBC-7AB779D95C41}"/>
                </a:ext>
              </a:extLst>
            </p:cNvPr>
            <p:cNvSpPr txBox="1"/>
            <p:nvPr/>
          </p:nvSpPr>
          <p:spPr>
            <a:xfrm>
              <a:off x="8270206" y="2282609"/>
              <a:ext cx="492443" cy="283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4000"/>
                    </a:schemeClr>
                  </a:solidFill>
                </a:rPr>
                <a:t>Send</a:t>
              </a:r>
            </a:p>
          </p:txBody>
        </p:sp>
        <p:sp>
          <p:nvSpPr>
            <p:cNvPr id="508" name="TextBox 507">
              <a:extLst>
                <a:ext uri="{FF2B5EF4-FFF2-40B4-BE49-F238E27FC236}">
                  <a16:creationId xmlns:a16="http://schemas.microsoft.com/office/drawing/2014/main" id="{5F52F4D3-4A18-CD5D-3F62-C2E4FBE25649}"/>
                </a:ext>
              </a:extLst>
            </p:cNvPr>
            <p:cNvSpPr txBox="1"/>
            <p:nvPr/>
          </p:nvSpPr>
          <p:spPr>
            <a:xfrm>
              <a:off x="7355074" y="2265770"/>
              <a:ext cx="664606" cy="283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2000"/>
                    </a:schemeClr>
                  </a:solidFill>
                </a:rPr>
                <a:t>Receive</a:t>
              </a:r>
            </a:p>
          </p:txBody>
        </p:sp>
        <p:sp>
          <p:nvSpPr>
            <p:cNvPr id="509" name="Callout: Left-Right Arrow 508">
              <a:extLst>
                <a:ext uri="{FF2B5EF4-FFF2-40B4-BE49-F238E27FC236}">
                  <a16:creationId xmlns:a16="http://schemas.microsoft.com/office/drawing/2014/main" id="{345BD5AE-92D0-CC1C-76BE-324769CEFE90}"/>
                </a:ext>
              </a:extLst>
            </p:cNvPr>
            <p:cNvSpPr/>
            <p:nvPr/>
          </p:nvSpPr>
          <p:spPr>
            <a:xfrm rot="5400000">
              <a:off x="7064674" y="2209818"/>
              <a:ext cx="454644" cy="202127"/>
            </a:xfrm>
            <a:prstGeom prst="leftRightArrowCallou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510" name="Connector: Elbow 509">
              <a:extLst>
                <a:ext uri="{FF2B5EF4-FFF2-40B4-BE49-F238E27FC236}">
                  <a16:creationId xmlns:a16="http://schemas.microsoft.com/office/drawing/2014/main" id="{F5ABC4C2-877A-A997-C579-9CC1BA900C47}"/>
                </a:ext>
              </a:extLst>
            </p:cNvPr>
            <p:cNvCxnSpPr>
              <a:cxnSpLocks/>
              <a:stCxn id="514" idx="0"/>
              <a:endCxn id="509" idx="1"/>
            </p:cNvCxnSpPr>
            <p:nvPr/>
          </p:nvCxnSpPr>
          <p:spPr>
            <a:xfrm>
              <a:off x="6930636" y="2028525"/>
              <a:ext cx="361360" cy="55034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3984AC60-C94E-E903-17FF-AB3DB6404757}"/>
                </a:ext>
              </a:extLst>
            </p:cNvPr>
            <p:cNvSpPr/>
            <p:nvPr/>
          </p:nvSpPr>
          <p:spPr>
            <a:xfrm>
              <a:off x="6833635" y="1892113"/>
              <a:ext cx="555359" cy="1914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Message in</a:t>
              </a:r>
            </a:p>
          </p:txBody>
        </p:sp>
        <p:sp>
          <p:nvSpPr>
            <p:cNvPr id="512" name="Rectangle 511">
              <a:extLst>
                <a:ext uri="{FF2B5EF4-FFF2-40B4-BE49-F238E27FC236}">
                  <a16:creationId xmlns:a16="http://schemas.microsoft.com/office/drawing/2014/main" id="{BAA18164-1AE2-0E32-ABDA-68083EF41843}"/>
                </a:ext>
              </a:extLst>
            </p:cNvPr>
            <p:cNvSpPr/>
            <p:nvPr/>
          </p:nvSpPr>
          <p:spPr>
            <a:xfrm>
              <a:off x="8735659" y="2480367"/>
              <a:ext cx="397943" cy="1914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mV</a:t>
              </a:r>
            </a:p>
          </p:txBody>
        </p:sp>
        <p:sp>
          <p:nvSpPr>
            <p:cNvPr id="513" name="Rectangle 512">
              <a:extLst>
                <a:ext uri="{FF2B5EF4-FFF2-40B4-BE49-F238E27FC236}">
                  <a16:creationId xmlns:a16="http://schemas.microsoft.com/office/drawing/2014/main" id="{F2D52531-D2AC-E3AA-354E-0F2B9593B83A}"/>
                </a:ext>
              </a:extLst>
            </p:cNvPr>
            <p:cNvSpPr/>
            <p:nvPr/>
          </p:nvSpPr>
          <p:spPr>
            <a:xfrm>
              <a:off x="8960085" y="2389134"/>
              <a:ext cx="299484" cy="1470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Tag</a:t>
              </a:r>
            </a:p>
          </p:txBody>
        </p:sp>
        <p:sp>
          <p:nvSpPr>
            <p:cNvPr id="514" name="Isosceles Triangle 513">
              <a:extLst>
                <a:ext uri="{FF2B5EF4-FFF2-40B4-BE49-F238E27FC236}">
                  <a16:creationId xmlns:a16="http://schemas.microsoft.com/office/drawing/2014/main" id="{A98978CA-ADF6-3075-14D8-8F2619243BAF}"/>
                </a:ext>
              </a:extLst>
            </p:cNvPr>
            <p:cNvSpPr/>
            <p:nvPr/>
          </p:nvSpPr>
          <p:spPr>
            <a:xfrm rot="5400000">
              <a:off x="6797542" y="1972094"/>
              <a:ext cx="153326" cy="112862"/>
            </a:xfrm>
            <a:prstGeom prst="triangl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5" name="TextBox 514">
              <a:extLst>
                <a:ext uri="{FF2B5EF4-FFF2-40B4-BE49-F238E27FC236}">
                  <a16:creationId xmlns:a16="http://schemas.microsoft.com/office/drawing/2014/main" id="{3C43A0E8-23F9-E172-58AE-B2A637B80437}"/>
                </a:ext>
              </a:extLst>
            </p:cNvPr>
            <p:cNvSpPr txBox="1"/>
            <p:nvPr/>
          </p:nvSpPr>
          <p:spPr>
            <a:xfrm>
              <a:off x="6846584" y="2062188"/>
              <a:ext cx="529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Push/Pop mV</a:t>
              </a:r>
            </a:p>
          </p:txBody>
        </p:sp>
        <p:cxnSp>
          <p:nvCxnSpPr>
            <p:cNvPr id="516" name="Connector: Elbow 515">
              <a:extLst>
                <a:ext uri="{FF2B5EF4-FFF2-40B4-BE49-F238E27FC236}">
                  <a16:creationId xmlns:a16="http://schemas.microsoft.com/office/drawing/2014/main" id="{AAC1F78C-889E-F3B0-E6AC-6E77A7E9A2BD}"/>
                </a:ext>
              </a:extLst>
            </p:cNvPr>
            <p:cNvCxnSpPr>
              <a:cxnSpLocks/>
              <a:endCxn id="518" idx="2"/>
            </p:cNvCxnSpPr>
            <p:nvPr/>
          </p:nvCxnSpPr>
          <p:spPr>
            <a:xfrm>
              <a:off x="7184840" y="2709287"/>
              <a:ext cx="290506" cy="13004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7" name="Callout: Left-Right Arrow 516">
              <a:extLst>
                <a:ext uri="{FF2B5EF4-FFF2-40B4-BE49-F238E27FC236}">
                  <a16:creationId xmlns:a16="http://schemas.microsoft.com/office/drawing/2014/main" id="{EAF511A7-3601-31C1-3629-15CF16813B12}"/>
                </a:ext>
              </a:extLst>
            </p:cNvPr>
            <p:cNvSpPr/>
            <p:nvPr/>
          </p:nvSpPr>
          <p:spPr>
            <a:xfrm rot="5400000">
              <a:off x="7521053" y="2009472"/>
              <a:ext cx="454644" cy="202127"/>
            </a:xfrm>
            <a:prstGeom prst="leftRightArrowCallou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8" name="Division Sign 517">
              <a:extLst>
                <a:ext uri="{FF2B5EF4-FFF2-40B4-BE49-F238E27FC236}">
                  <a16:creationId xmlns:a16="http://schemas.microsoft.com/office/drawing/2014/main" id="{3CBE254C-B6A6-0931-4658-4FAA65E523C6}"/>
                </a:ext>
              </a:extLst>
            </p:cNvPr>
            <p:cNvSpPr/>
            <p:nvPr/>
          </p:nvSpPr>
          <p:spPr>
            <a:xfrm>
              <a:off x="7451168" y="2614224"/>
              <a:ext cx="182409" cy="190126"/>
            </a:xfrm>
            <a:prstGeom prst="mathDivid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9" name="Connector: Elbow 518">
              <a:extLst>
                <a:ext uri="{FF2B5EF4-FFF2-40B4-BE49-F238E27FC236}">
                  <a16:creationId xmlns:a16="http://schemas.microsoft.com/office/drawing/2014/main" id="{5602F775-0BDC-D9AB-E309-2740C6976C92}"/>
                </a:ext>
              </a:extLst>
            </p:cNvPr>
            <p:cNvCxnSpPr>
              <a:cxnSpLocks/>
              <a:stCxn id="518" idx="0"/>
              <a:endCxn id="505" idx="1"/>
            </p:cNvCxnSpPr>
            <p:nvPr/>
          </p:nvCxnSpPr>
          <p:spPr>
            <a:xfrm flipV="1">
              <a:off x="7609399" y="2614525"/>
              <a:ext cx="1502110" cy="94762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0" name="Rectangle 519">
              <a:extLst>
                <a:ext uri="{FF2B5EF4-FFF2-40B4-BE49-F238E27FC236}">
                  <a16:creationId xmlns:a16="http://schemas.microsoft.com/office/drawing/2014/main" id="{68A45A81-BF02-9EF2-F4E4-68C80DD228F3}"/>
                </a:ext>
              </a:extLst>
            </p:cNvPr>
            <p:cNvSpPr/>
            <p:nvPr/>
          </p:nvSpPr>
          <p:spPr>
            <a:xfrm>
              <a:off x="7546174" y="2581063"/>
              <a:ext cx="390528" cy="15040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pA in </a:t>
              </a:r>
            </a:p>
          </p:txBody>
        </p:sp>
        <p:sp>
          <p:nvSpPr>
            <p:cNvPr id="521" name="TextBox 520">
              <a:extLst>
                <a:ext uri="{FF2B5EF4-FFF2-40B4-BE49-F238E27FC236}">
                  <a16:creationId xmlns:a16="http://schemas.microsoft.com/office/drawing/2014/main" id="{657417D2-8C7C-36DE-BAE5-8390AB46DA68}"/>
                </a:ext>
              </a:extLst>
            </p:cNvPr>
            <p:cNvSpPr txBox="1"/>
            <p:nvPr/>
          </p:nvSpPr>
          <p:spPr>
            <a:xfrm>
              <a:off x="7779976" y="1768235"/>
              <a:ext cx="529463" cy="283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Push/Pop Sources</a:t>
              </a:r>
            </a:p>
          </p:txBody>
        </p:sp>
        <p:cxnSp>
          <p:nvCxnSpPr>
            <p:cNvPr id="522" name="Connector: Elbow 521">
              <a:extLst>
                <a:ext uri="{FF2B5EF4-FFF2-40B4-BE49-F238E27FC236}">
                  <a16:creationId xmlns:a16="http://schemas.microsoft.com/office/drawing/2014/main" id="{FF469A61-92EB-C0E1-D0E6-735339DEF24E}"/>
                </a:ext>
              </a:extLst>
            </p:cNvPr>
            <p:cNvCxnSpPr>
              <a:cxnSpLocks/>
              <a:stCxn id="514" idx="0"/>
              <a:endCxn id="517" idx="1"/>
            </p:cNvCxnSpPr>
            <p:nvPr/>
          </p:nvCxnSpPr>
          <p:spPr>
            <a:xfrm flipV="1">
              <a:off x="6930636" y="1883213"/>
              <a:ext cx="817739" cy="145312"/>
            </a:xfrm>
            <a:prstGeom prst="bentConnector4">
              <a:avLst>
                <a:gd name="adj1" fmla="val 35299"/>
                <a:gd name="adj2" fmla="val 200853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3" name="Rectangle: Rounded Corners 522">
              <a:extLst>
                <a:ext uri="{FF2B5EF4-FFF2-40B4-BE49-F238E27FC236}">
                  <a16:creationId xmlns:a16="http://schemas.microsoft.com/office/drawing/2014/main" id="{252A7E98-407F-80F0-433A-669B33A6F377}"/>
                </a:ext>
              </a:extLst>
            </p:cNvPr>
            <p:cNvSpPr/>
            <p:nvPr/>
          </p:nvSpPr>
          <p:spPr>
            <a:xfrm>
              <a:off x="8113449" y="2001033"/>
              <a:ext cx="754722" cy="28401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Manage bPA Messages</a:t>
              </a:r>
            </a:p>
          </p:txBody>
        </p:sp>
        <p:cxnSp>
          <p:nvCxnSpPr>
            <p:cNvPr id="524" name="Connector: Elbow 523">
              <a:extLst>
                <a:ext uri="{FF2B5EF4-FFF2-40B4-BE49-F238E27FC236}">
                  <a16:creationId xmlns:a16="http://schemas.microsoft.com/office/drawing/2014/main" id="{7EB4789C-01A2-05E1-C3E9-9F963A85000A}"/>
                </a:ext>
              </a:extLst>
            </p:cNvPr>
            <p:cNvCxnSpPr>
              <a:cxnSpLocks/>
              <a:stCxn id="517" idx="3"/>
              <a:endCxn id="523" idx="1"/>
            </p:cNvCxnSpPr>
            <p:nvPr/>
          </p:nvCxnSpPr>
          <p:spPr>
            <a:xfrm rot="5400000" flipH="1" flipV="1">
              <a:off x="7833502" y="2057912"/>
              <a:ext cx="194819" cy="365074"/>
            </a:xfrm>
            <a:prstGeom prst="bentConnector4">
              <a:avLst>
                <a:gd name="adj1" fmla="val -117340"/>
                <a:gd name="adj2" fmla="val 81134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5" name="Rectangle 524">
              <a:extLst>
                <a:ext uri="{FF2B5EF4-FFF2-40B4-BE49-F238E27FC236}">
                  <a16:creationId xmlns:a16="http://schemas.microsoft.com/office/drawing/2014/main" id="{62A7FA00-A1C6-9728-CEBE-818939BFBA8C}"/>
                </a:ext>
              </a:extLst>
            </p:cNvPr>
            <p:cNvSpPr/>
            <p:nvPr/>
          </p:nvSpPr>
          <p:spPr>
            <a:xfrm rot="16200000">
              <a:off x="8899185" y="1652242"/>
              <a:ext cx="67397" cy="12472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6" name="Connector: Elbow 525">
              <a:extLst>
                <a:ext uri="{FF2B5EF4-FFF2-40B4-BE49-F238E27FC236}">
                  <a16:creationId xmlns:a16="http://schemas.microsoft.com/office/drawing/2014/main" id="{8A58662B-1F47-170E-6719-2568E7E9D4E5}"/>
                </a:ext>
              </a:extLst>
            </p:cNvPr>
            <p:cNvCxnSpPr>
              <a:cxnSpLocks/>
              <a:stCxn id="523" idx="3"/>
              <a:endCxn id="525" idx="1"/>
            </p:cNvCxnSpPr>
            <p:nvPr/>
          </p:nvCxnSpPr>
          <p:spPr>
            <a:xfrm flipV="1">
              <a:off x="8868171" y="1748302"/>
              <a:ext cx="64713" cy="394737"/>
            </a:xfrm>
            <a:prstGeom prst="bentConnector2">
              <a:avLst/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7" name="TextBox 526">
              <a:extLst>
                <a:ext uri="{FF2B5EF4-FFF2-40B4-BE49-F238E27FC236}">
                  <a16:creationId xmlns:a16="http://schemas.microsoft.com/office/drawing/2014/main" id="{388D8EDA-DC7B-DBE3-E206-6C0C52D44956}"/>
                </a:ext>
              </a:extLst>
            </p:cNvPr>
            <p:cNvSpPr txBox="1"/>
            <p:nvPr/>
          </p:nvSpPr>
          <p:spPr>
            <a:xfrm>
              <a:off x="7764656" y="1562205"/>
              <a:ext cx="664606" cy="2521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7030A0"/>
                  </a:solidFill>
                </a:rPr>
                <a:t>Dendrite</a:t>
              </a:r>
            </a:p>
          </p:txBody>
        </p:sp>
        <p:sp>
          <p:nvSpPr>
            <p:cNvPr id="528" name="Rectangle 527">
              <a:extLst>
                <a:ext uri="{FF2B5EF4-FFF2-40B4-BE49-F238E27FC236}">
                  <a16:creationId xmlns:a16="http://schemas.microsoft.com/office/drawing/2014/main" id="{A3843F42-7357-D0CE-269A-ECF328CBC53C}"/>
                </a:ext>
              </a:extLst>
            </p:cNvPr>
            <p:cNvSpPr/>
            <p:nvPr/>
          </p:nvSpPr>
          <p:spPr>
            <a:xfrm>
              <a:off x="6869042" y="2558009"/>
              <a:ext cx="622125" cy="31556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Ra Rm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This Dendrite </a:t>
              </a:r>
            </a:p>
          </p:txBody>
        </p:sp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3C2752A7-1A02-59E7-4BAF-4563005D0FFF}"/>
                </a:ext>
              </a:extLst>
            </p:cNvPr>
            <p:cNvSpPr/>
            <p:nvPr/>
          </p:nvSpPr>
          <p:spPr>
            <a:xfrm rot="16200000">
              <a:off x="8580270" y="1652241"/>
              <a:ext cx="67397" cy="12472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0" name="Connector: Elbow 529">
              <a:extLst>
                <a:ext uri="{FF2B5EF4-FFF2-40B4-BE49-F238E27FC236}">
                  <a16:creationId xmlns:a16="http://schemas.microsoft.com/office/drawing/2014/main" id="{6986C63C-5E3C-5A18-13E7-8FDDE9D6E3B9}"/>
                </a:ext>
              </a:extLst>
            </p:cNvPr>
            <p:cNvCxnSpPr>
              <a:cxnSpLocks/>
              <a:stCxn id="529" idx="1"/>
              <a:endCxn id="523" idx="0"/>
            </p:cNvCxnSpPr>
            <p:nvPr/>
          </p:nvCxnSpPr>
          <p:spPr>
            <a:xfrm rot="5400000">
              <a:off x="8426024" y="1813088"/>
              <a:ext cx="252732" cy="123159"/>
            </a:xfrm>
            <a:prstGeom prst="bentConnector3">
              <a:avLst/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1" name="Group 530">
            <a:extLst>
              <a:ext uri="{FF2B5EF4-FFF2-40B4-BE49-F238E27FC236}">
                <a16:creationId xmlns:a16="http://schemas.microsoft.com/office/drawing/2014/main" id="{BC129105-8F2C-937E-7EA3-AE46A4A1E8BA}"/>
              </a:ext>
            </a:extLst>
          </p:cNvPr>
          <p:cNvGrpSpPr/>
          <p:nvPr/>
        </p:nvGrpSpPr>
        <p:grpSpPr>
          <a:xfrm>
            <a:off x="3346023" y="1120555"/>
            <a:ext cx="2444019" cy="1329374"/>
            <a:chOff x="6815550" y="1562205"/>
            <a:chExt cx="2444019" cy="1329374"/>
          </a:xfrm>
        </p:grpSpPr>
        <p:sp>
          <p:nvSpPr>
            <p:cNvPr id="532" name="Rectangle: Rounded Corners 531">
              <a:extLst>
                <a:ext uri="{FF2B5EF4-FFF2-40B4-BE49-F238E27FC236}">
                  <a16:creationId xmlns:a16="http://schemas.microsoft.com/office/drawing/2014/main" id="{4AEAEE75-626F-85BA-BB4D-19260DF05594}"/>
                </a:ext>
              </a:extLst>
            </p:cNvPr>
            <p:cNvSpPr/>
            <p:nvPr/>
          </p:nvSpPr>
          <p:spPr>
            <a:xfrm>
              <a:off x="6815550" y="1681943"/>
              <a:ext cx="2370070" cy="120963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Rectangle 532">
              <a:extLst>
                <a:ext uri="{FF2B5EF4-FFF2-40B4-BE49-F238E27FC236}">
                  <a16:creationId xmlns:a16="http://schemas.microsoft.com/office/drawing/2014/main" id="{5512EF9F-6373-D13C-29F5-08DB940DD1D1}"/>
                </a:ext>
              </a:extLst>
            </p:cNvPr>
            <p:cNvSpPr/>
            <p:nvPr/>
          </p:nvSpPr>
          <p:spPr>
            <a:xfrm>
              <a:off x="9111509" y="2552164"/>
              <a:ext cx="67397" cy="12472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4" name="Connector: Elbow 533">
              <a:extLst>
                <a:ext uri="{FF2B5EF4-FFF2-40B4-BE49-F238E27FC236}">
                  <a16:creationId xmlns:a16="http://schemas.microsoft.com/office/drawing/2014/main" id="{7E64EFD1-94A8-248E-4B73-7BEF164829E5}"/>
                </a:ext>
              </a:extLst>
            </p:cNvPr>
            <p:cNvCxnSpPr>
              <a:cxnSpLocks/>
              <a:stCxn id="537" idx="3"/>
              <a:endCxn id="546" idx="3"/>
            </p:cNvCxnSpPr>
            <p:nvPr/>
          </p:nvCxnSpPr>
          <p:spPr>
            <a:xfrm rot="16200000" flipH="1">
              <a:off x="7367966" y="2462232"/>
              <a:ext cx="98437" cy="250377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5" name="TextBox 534">
              <a:extLst>
                <a:ext uri="{FF2B5EF4-FFF2-40B4-BE49-F238E27FC236}">
                  <a16:creationId xmlns:a16="http://schemas.microsoft.com/office/drawing/2014/main" id="{221D070B-D944-2930-8C93-EA21DE84ACC0}"/>
                </a:ext>
              </a:extLst>
            </p:cNvPr>
            <p:cNvSpPr txBox="1"/>
            <p:nvPr/>
          </p:nvSpPr>
          <p:spPr>
            <a:xfrm>
              <a:off x="8270206" y="2282609"/>
              <a:ext cx="492443" cy="283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4000"/>
                    </a:schemeClr>
                  </a:solidFill>
                </a:rPr>
                <a:t>Send</a:t>
              </a:r>
            </a:p>
          </p:txBody>
        </p:sp>
        <p:sp>
          <p:nvSpPr>
            <p:cNvPr id="536" name="TextBox 535">
              <a:extLst>
                <a:ext uri="{FF2B5EF4-FFF2-40B4-BE49-F238E27FC236}">
                  <a16:creationId xmlns:a16="http://schemas.microsoft.com/office/drawing/2014/main" id="{2BFA6616-B902-001C-CDFD-D083D2283D45}"/>
                </a:ext>
              </a:extLst>
            </p:cNvPr>
            <p:cNvSpPr txBox="1"/>
            <p:nvPr/>
          </p:nvSpPr>
          <p:spPr>
            <a:xfrm>
              <a:off x="7355074" y="2265770"/>
              <a:ext cx="664606" cy="283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2000"/>
                    </a:schemeClr>
                  </a:solidFill>
                </a:rPr>
                <a:t>Receive</a:t>
              </a:r>
            </a:p>
          </p:txBody>
        </p:sp>
        <p:sp>
          <p:nvSpPr>
            <p:cNvPr id="537" name="Callout: Left-Right Arrow 536">
              <a:extLst>
                <a:ext uri="{FF2B5EF4-FFF2-40B4-BE49-F238E27FC236}">
                  <a16:creationId xmlns:a16="http://schemas.microsoft.com/office/drawing/2014/main" id="{6565F167-13CD-2C9B-1BC0-0B022ECCD2A4}"/>
                </a:ext>
              </a:extLst>
            </p:cNvPr>
            <p:cNvSpPr/>
            <p:nvPr/>
          </p:nvSpPr>
          <p:spPr>
            <a:xfrm rot="5400000">
              <a:off x="7064674" y="2209818"/>
              <a:ext cx="454644" cy="202127"/>
            </a:xfrm>
            <a:prstGeom prst="leftRightArrowCallou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538" name="Connector: Elbow 537">
              <a:extLst>
                <a:ext uri="{FF2B5EF4-FFF2-40B4-BE49-F238E27FC236}">
                  <a16:creationId xmlns:a16="http://schemas.microsoft.com/office/drawing/2014/main" id="{78C20EA9-B3B9-2E0B-F8E4-37E5CDCA6EBE}"/>
                </a:ext>
              </a:extLst>
            </p:cNvPr>
            <p:cNvCxnSpPr>
              <a:cxnSpLocks/>
              <a:stCxn id="542" idx="0"/>
              <a:endCxn id="537" idx="1"/>
            </p:cNvCxnSpPr>
            <p:nvPr/>
          </p:nvCxnSpPr>
          <p:spPr>
            <a:xfrm>
              <a:off x="6930636" y="2028525"/>
              <a:ext cx="361360" cy="55034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39" name="Rectangle 538">
              <a:extLst>
                <a:ext uri="{FF2B5EF4-FFF2-40B4-BE49-F238E27FC236}">
                  <a16:creationId xmlns:a16="http://schemas.microsoft.com/office/drawing/2014/main" id="{77F72EE9-4A34-FCFE-06E0-5802EB35C345}"/>
                </a:ext>
              </a:extLst>
            </p:cNvPr>
            <p:cNvSpPr/>
            <p:nvPr/>
          </p:nvSpPr>
          <p:spPr>
            <a:xfrm>
              <a:off x="6833635" y="1892113"/>
              <a:ext cx="555359" cy="1914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Message in</a:t>
              </a:r>
            </a:p>
          </p:txBody>
        </p:sp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19691540-3285-FC94-BBBF-01A4BA038BDD}"/>
                </a:ext>
              </a:extLst>
            </p:cNvPr>
            <p:cNvSpPr/>
            <p:nvPr/>
          </p:nvSpPr>
          <p:spPr>
            <a:xfrm>
              <a:off x="8735659" y="2480367"/>
              <a:ext cx="397943" cy="1914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mV</a:t>
              </a:r>
            </a:p>
          </p:txBody>
        </p:sp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EBC6623C-23A4-801C-D961-9554301A08EF}"/>
                </a:ext>
              </a:extLst>
            </p:cNvPr>
            <p:cNvSpPr/>
            <p:nvPr/>
          </p:nvSpPr>
          <p:spPr>
            <a:xfrm>
              <a:off x="8960085" y="2389134"/>
              <a:ext cx="299484" cy="1470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Tag</a:t>
              </a:r>
            </a:p>
          </p:txBody>
        </p:sp>
        <p:sp>
          <p:nvSpPr>
            <p:cNvPr id="542" name="Isosceles Triangle 541">
              <a:extLst>
                <a:ext uri="{FF2B5EF4-FFF2-40B4-BE49-F238E27FC236}">
                  <a16:creationId xmlns:a16="http://schemas.microsoft.com/office/drawing/2014/main" id="{77A605E4-C814-C107-1C7A-D8D76BC0D8D5}"/>
                </a:ext>
              </a:extLst>
            </p:cNvPr>
            <p:cNvSpPr/>
            <p:nvPr/>
          </p:nvSpPr>
          <p:spPr>
            <a:xfrm rot="5400000">
              <a:off x="6797542" y="1972094"/>
              <a:ext cx="153326" cy="112862"/>
            </a:xfrm>
            <a:prstGeom prst="triangl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3" name="TextBox 542">
              <a:extLst>
                <a:ext uri="{FF2B5EF4-FFF2-40B4-BE49-F238E27FC236}">
                  <a16:creationId xmlns:a16="http://schemas.microsoft.com/office/drawing/2014/main" id="{C1AF8C2E-3863-E0B4-4999-4B316F798AEF}"/>
                </a:ext>
              </a:extLst>
            </p:cNvPr>
            <p:cNvSpPr txBox="1"/>
            <p:nvPr/>
          </p:nvSpPr>
          <p:spPr>
            <a:xfrm>
              <a:off x="6846584" y="2062188"/>
              <a:ext cx="529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Push/Pop mV</a:t>
              </a:r>
            </a:p>
          </p:txBody>
        </p:sp>
        <p:cxnSp>
          <p:nvCxnSpPr>
            <p:cNvPr id="544" name="Connector: Elbow 543">
              <a:extLst>
                <a:ext uri="{FF2B5EF4-FFF2-40B4-BE49-F238E27FC236}">
                  <a16:creationId xmlns:a16="http://schemas.microsoft.com/office/drawing/2014/main" id="{A665C534-28FD-9CBC-DDEA-A03CAAA98AEE}"/>
                </a:ext>
              </a:extLst>
            </p:cNvPr>
            <p:cNvCxnSpPr>
              <a:cxnSpLocks/>
              <a:endCxn id="546" idx="2"/>
            </p:cNvCxnSpPr>
            <p:nvPr/>
          </p:nvCxnSpPr>
          <p:spPr>
            <a:xfrm>
              <a:off x="7184840" y="2709287"/>
              <a:ext cx="290506" cy="13004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5" name="Callout: Left-Right Arrow 544">
              <a:extLst>
                <a:ext uri="{FF2B5EF4-FFF2-40B4-BE49-F238E27FC236}">
                  <a16:creationId xmlns:a16="http://schemas.microsoft.com/office/drawing/2014/main" id="{1E36816E-2CB6-ED6B-3265-494846E8F24C}"/>
                </a:ext>
              </a:extLst>
            </p:cNvPr>
            <p:cNvSpPr/>
            <p:nvPr/>
          </p:nvSpPr>
          <p:spPr>
            <a:xfrm rot="5400000">
              <a:off x="7521053" y="2009472"/>
              <a:ext cx="454644" cy="202127"/>
            </a:xfrm>
            <a:prstGeom prst="leftRightArrowCallou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6" name="Division Sign 545">
              <a:extLst>
                <a:ext uri="{FF2B5EF4-FFF2-40B4-BE49-F238E27FC236}">
                  <a16:creationId xmlns:a16="http://schemas.microsoft.com/office/drawing/2014/main" id="{9302B2BD-BF19-F75E-0AE9-603B8A1D6D30}"/>
                </a:ext>
              </a:extLst>
            </p:cNvPr>
            <p:cNvSpPr/>
            <p:nvPr/>
          </p:nvSpPr>
          <p:spPr>
            <a:xfrm>
              <a:off x="7451168" y="2614224"/>
              <a:ext cx="182409" cy="190126"/>
            </a:xfrm>
            <a:prstGeom prst="mathDivid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7" name="Connector: Elbow 546">
              <a:extLst>
                <a:ext uri="{FF2B5EF4-FFF2-40B4-BE49-F238E27FC236}">
                  <a16:creationId xmlns:a16="http://schemas.microsoft.com/office/drawing/2014/main" id="{BB3E9D00-47DB-08F7-D4AA-B60D56659488}"/>
                </a:ext>
              </a:extLst>
            </p:cNvPr>
            <p:cNvCxnSpPr>
              <a:cxnSpLocks/>
              <a:stCxn id="546" idx="0"/>
              <a:endCxn id="533" idx="1"/>
            </p:cNvCxnSpPr>
            <p:nvPr/>
          </p:nvCxnSpPr>
          <p:spPr>
            <a:xfrm flipV="1">
              <a:off x="7609399" y="2614525"/>
              <a:ext cx="1502110" cy="94762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8" name="Rectangle 547">
              <a:extLst>
                <a:ext uri="{FF2B5EF4-FFF2-40B4-BE49-F238E27FC236}">
                  <a16:creationId xmlns:a16="http://schemas.microsoft.com/office/drawing/2014/main" id="{8200C9E1-8E95-9006-C034-613DFD35662E}"/>
                </a:ext>
              </a:extLst>
            </p:cNvPr>
            <p:cNvSpPr/>
            <p:nvPr/>
          </p:nvSpPr>
          <p:spPr>
            <a:xfrm>
              <a:off x="7546174" y="2581063"/>
              <a:ext cx="390528" cy="15040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pA in </a:t>
              </a:r>
            </a:p>
          </p:txBody>
        </p:sp>
        <p:sp>
          <p:nvSpPr>
            <p:cNvPr id="549" name="TextBox 548">
              <a:extLst>
                <a:ext uri="{FF2B5EF4-FFF2-40B4-BE49-F238E27FC236}">
                  <a16:creationId xmlns:a16="http://schemas.microsoft.com/office/drawing/2014/main" id="{F6B8AC50-0C0A-777B-855B-952592D4ECA8}"/>
                </a:ext>
              </a:extLst>
            </p:cNvPr>
            <p:cNvSpPr txBox="1"/>
            <p:nvPr/>
          </p:nvSpPr>
          <p:spPr>
            <a:xfrm>
              <a:off x="7779976" y="1768235"/>
              <a:ext cx="529463" cy="283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Push/Pop Sources</a:t>
              </a:r>
            </a:p>
          </p:txBody>
        </p:sp>
        <p:cxnSp>
          <p:nvCxnSpPr>
            <p:cNvPr id="550" name="Connector: Elbow 549">
              <a:extLst>
                <a:ext uri="{FF2B5EF4-FFF2-40B4-BE49-F238E27FC236}">
                  <a16:creationId xmlns:a16="http://schemas.microsoft.com/office/drawing/2014/main" id="{07472E02-FD07-0AB9-B73D-0825CBBFCDB5}"/>
                </a:ext>
              </a:extLst>
            </p:cNvPr>
            <p:cNvCxnSpPr>
              <a:cxnSpLocks/>
              <a:stCxn id="542" idx="0"/>
              <a:endCxn id="545" idx="1"/>
            </p:cNvCxnSpPr>
            <p:nvPr/>
          </p:nvCxnSpPr>
          <p:spPr>
            <a:xfrm flipV="1">
              <a:off x="6930636" y="1883213"/>
              <a:ext cx="817739" cy="145312"/>
            </a:xfrm>
            <a:prstGeom prst="bentConnector4">
              <a:avLst>
                <a:gd name="adj1" fmla="val 35299"/>
                <a:gd name="adj2" fmla="val 200853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1" name="Rectangle: Rounded Corners 550">
              <a:extLst>
                <a:ext uri="{FF2B5EF4-FFF2-40B4-BE49-F238E27FC236}">
                  <a16:creationId xmlns:a16="http://schemas.microsoft.com/office/drawing/2014/main" id="{FDF1F2DB-CA44-CA7E-4202-31DD6C8D1244}"/>
                </a:ext>
              </a:extLst>
            </p:cNvPr>
            <p:cNvSpPr/>
            <p:nvPr/>
          </p:nvSpPr>
          <p:spPr>
            <a:xfrm>
              <a:off x="8113449" y="2001033"/>
              <a:ext cx="754722" cy="28401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Manage bPA Messages</a:t>
              </a:r>
            </a:p>
          </p:txBody>
        </p:sp>
        <p:cxnSp>
          <p:nvCxnSpPr>
            <p:cNvPr id="552" name="Connector: Elbow 551">
              <a:extLst>
                <a:ext uri="{FF2B5EF4-FFF2-40B4-BE49-F238E27FC236}">
                  <a16:creationId xmlns:a16="http://schemas.microsoft.com/office/drawing/2014/main" id="{5B43B61F-F9DE-2713-1C8C-A9CE84E004B9}"/>
                </a:ext>
              </a:extLst>
            </p:cNvPr>
            <p:cNvCxnSpPr>
              <a:cxnSpLocks/>
              <a:stCxn id="545" idx="3"/>
              <a:endCxn id="551" idx="1"/>
            </p:cNvCxnSpPr>
            <p:nvPr/>
          </p:nvCxnSpPr>
          <p:spPr>
            <a:xfrm rot="5400000" flipH="1" flipV="1">
              <a:off x="7833502" y="2057912"/>
              <a:ext cx="194819" cy="365074"/>
            </a:xfrm>
            <a:prstGeom prst="bentConnector4">
              <a:avLst>
                <a:gd name="adj1" fmla="val -117340"/>
                <a:gd name="adj2" fmla="val 81134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3" name="Rectangle 552">
              <a:extLst>
                <a:ext uri="{FF2B5EF4-FFF2-40B4-BE49-F238E27FC236}">
                  <a16:creationId xmlns:a16="http://schemas.microsoft.com/office/drawing/2014/main" id="{2EAFFCE1-4D54-0E54-F503-DC484491F61A}"/>
                </a:ext>
              </a:extLst>
            </p:cNvPr>
            <p:cNvSpPr/>
            <p:nvPr/>
          </p:nvSpPr>
          <p:spPr>
            <a:xfrm rot="16200000">
              <a:off x="8899185" y="1652242"/>
              <a:ext cx="67397" cy="12472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4" name="Connector: Elbow 553">
              <a:extLst>
                <a:ext uri="{FF2B5EF4-FFF2-40B4-BE49-F238E27FC236}">
                  <a16:creationId xmlns:a16="http://schemas.microsoft.com/office/drawing/2014/main" id="{4FFA4E44-88DA-A2FA-7A7F-7AF5195A05B4}"/>
                </a:ext>
              </a:extLst>
            </p:cNvPr>
            <p:cNvCxnSpPr>
              <a:cxnSpLocks/>
              <a:stCxn id="551" idx="3"/>
              <a:endCxn id="553" idx="1"/>
            </p:cNvCxnSpPr>
            <p:nvPr/>
          </p:nvCxnSpPr>
          <p:spPr>
            <a:xfrm flipV="1">
              <a:off x="8868171" y="1748302"/>
              <a:ext cx="64713" cy="394737"/>
            </a:xfrm>
            <a:prstGeom prst="bentConnector2">
              <a:avLst/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5" name="TextBox 554">
              <a:extLst>
                <a:ext uri="{FF2B5EF4-FFF2-40B4-BE49-F238E27FC236}">
                  <a16:creationId xmlns:a16="http://schemas.microsoft.com/office/drawing/2014/main" id="{C86C4B78-891C-F8BE-6313-8345D772FA78}"/>
                </a:ext>
              </a:extLst>
            </p:cNvPr>
            <p:cNvSpPr txBox="1"/>
            <p:nvPr/>
          </p:nvSpPr>
          <p:spPr>
            <a:xfrm>
              <a:off x="7764656" y="1562205"/>
              <a:ext cx="664606" cy="2521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7030A0"/>
                  </a:solidFill>
                </a:rPr>
                <a:t>Dendrite</a:t>
              </a:r>
            </a:p>
          </p:txBody>
        </p:sp>
        <p:sp>
          <p:nvSpPr>
            <p:cNvPr id="556" name="Rectangle 555">
              <a:extLst>
                <a:ext uri="{FF2B5EF4-FFF2-40B4-BE49-F238E27FC236}">
                  <a16:creationId xmlns:a16="http://schemas.microsoft.com/office/drawing/2014/main" id="{3096D128-6AF4-2D3E-848A-8EB6F166F5C3}"/>
                </a:ext>
              </a:extLst>
            </p:cNvPr>
            <p:cNvSpPr/>
            <p:nvPr/>
          </p:nvSpPr>
          <p:spPr>
            <a:xfrm>
              <a:off x="6869042" y="2558009"/>
              <a:ext cx="622125" cy="31556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Ra Rm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This Dendrite </a:t>
              </a:r>
            </a:p>
          </p:txBody>
        </p:sp>
        <p:sp>
          <p:nvSpPr>
            <p:cNvPr id="557" name="Rectangle 556">
              <a:extLst>
                <a:ext uri="{FF2B5EF4-FFF2-40B4-BE49-F238E27FC236}">
                  <a16:creationId xmlns:a16="http://schemas.microsoft.com/office/drawing/2014/main" id="{DB08AB39-A6DB-3D74-EAE8-D3236BBD99CD}"/>
                </a:ext>
              </a:extLst>
            </p:cNvPr>
            <p:cNvSpPr/>
            <p:nvPr/>
          </p:nvSpPr>
          <p:spPr>
            <a:xfrm rot="16200000">
              <a:off x="8580270" y="1652241"/>
              <a:ext cx="67397" cy="12472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8" name="Connector: Elbow 557">
              <a:extLst>
                <a:ext uri="{FF2B5EF4-FFF2-40B4-BE49-F238E27FC236}">
                  <a16:creationId xmlns:a16="http://schemas.microsoft.com/office/drawing/2014/main" id="{12293A65-DC62-D99A-AD40-7215AC630260}"/>
                </a:ext>
              </a:extLst>
            </p:cNvPr>
            <p:cNvCxnSpPr>
              <a:cxnSpLocks/>
              <a:stCxn id="557" idx="1"/>
              <a:endCxn id="551" idx="0"/>
            </p:cNvCxnSpPr>
            <p:nvPr/>
          </p:nvCxnSpPr>
          <p:spPr>
            <a:xfrm rot="5400000">
              <a:off x="8426024" y="1813088"/>
              <a:ext cx="252732" cy="123159"/>
            </a:xfrm>
            <a:prstGeom prst="bentConnector3">
              <a:avLst/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9" name="Group 558">
            <a:extLst>
              <a:ext uri="{FF2B5EF4-FFF2-40B4-BE49-F238E27FC236}">
                <a16:creationId xmlns:a16="http://schemas.microsoft.com/office/drawing/2014/main" id="{596B94B9-6ED9-61C9-EEC0-C88F62CC490D}"/>
              </a:ext>
            </a:extLst>
          </p:cNvPr>
          <p:cNvGrpSpPr/>
          <p:nvPr/>
        </p:nvGrpSpPr>
        <p:grpSpPr>
          <a:xfrm>
            <a:off x="284735" y="1061770"/>
            <a:ext cx="2445780" cy="1417651"/>
            <a:chOff x="3705275" y="1579161"/>
            <a:chExt cx="2445780" cy="1417651"/>
          </a:xfrm>
        </p:grpSpPr>
        <p:sp>
          <p:nvSpPr>
            <p:cNvPr id="560" name="Rectangle 559">
              <a:extLst>
                <a:ext uri="{FF2B5EF4-FFF2-40B4-BE49-F238E27FC236}">
                  <a16:creationId xmlns:a16="http://schemas.microsoft.com/office/drawing/2014/main" id="{AC3DD9E2-96C1-6809-94D3-A441831FF5FF}"/>
                </a:ext>
              </a:extLst>
            </p:cNvPr>
            <p:cNvSpPr/>
            <p:nvPr/>
          </p:nvSpPr>
          <p:spPr>
            <a:xfrm>
              <a:off x="5601781" y="1732875"/>
              <a:ext cx="549274" cy="2671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bPA Msg</a:t>
              </a:r>
            </a:p>
          </p:txBody>
        </p:sp>
        <p:sp>
          <p:nvSpPr>
            <p:cNvPr id="561" name="Rectangle 560">
              <a:extLst>
                <a:ext uri="{FF2B5EF4-FFF2-40B4-BE49-F238E27FC236}">
                  <a16:creationId xmlns:a16="http://schemas.microsoft.com/office/drawing/2014/main" id="{079C9815-89FF-8C10-B367-D5A2CB9A4CAC}"/>
                </a:ext>
              </a:extLst>
            </p:cNvPr>
            <p:cNvSpPr/>
            <p:nvPr/>
          </p:nvSpPr>
          <p:spPr>
            <a:xfrm>
              <a:off x="3900290" y="2681251"/>
              <a:ext cx="622125" cy="31556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Ra Rm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This Dendrite </a:t>
              </a:r>
            </a:p>
          </p:txBody>
        </p:sp>
        <p:grpSp>
          <p:nvGrpSpPr>
            <p:cNvPr id="562" name="Group 561">
              <a:extLst>
                <a:ext uri="{FF2B5EF4-FFF2-40B4-BE49-F238E27FC236}">
                  <a16:creationId xmlns:a16="http://schemas.microsoft.com/office/drawing/2014/main" id="{1FC3D68E-E166-2B8C-7F5A-3B6C8F9F5989}"/>
                </a:ext>
              </a:extLst>
            </p:cNvPr>
            <p:cNvGrpSpPr/>
            <p:nvPr/>
          </p:nvGrpSpPr>
          <p:grpSpPr>
            <a:xfrm>
              <a:off x="3705275" y="1714601"/>
              <a:ext cx="2444019" cy="1209859"/>
              <a:chOff x="3705275" y="1714601"/>
              <a:chExt cx="2444019" cy="1209859"/>
            </a:xfrm>
          </p:grpSpPr>
          <p:sp>
            <p:nvSpPr>
              <p:cNvPr id="564" name="Rectangle: Rounded Corners 563">
                <a:extLst>
                  <a:ext uri="{FF2B5EF4-FFF2-40B4-BE49-F238E27FC236}">
                    <a16:creationId xmlns:a16="http://schemas.microsoft.com/office/drawing/2014/main" id="{37599672-7BD7-C219-0137-851253C082D2}"/>
                  </a:ext>
                </a:extLst>
              </p:cNvPr>
              <p:cNvSpPr/>
              <p:nvPr/>
            </p:nvSpPr>
            <p:spPr>
              <a:xfrm>
                <a:off x="3705275" y="1714824"/>
                <a:ext cx="2370070" cy="120963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Rectangle 564">
                <a:extLst>
                  <a:ext uri="{FF2B5EF4-FFF2-40B4-BE49-F238E27FC236}">
                    <a16:creationId xmlns:a16="http://schemas.microsoft.com/office/drawing/2014/main" id="{32D56E09-8C96-DC81-2809-E4772A94FE6E}"/>
                  </a:ext>
                </a:extLst>
              </p:cNvPr>
              <p:cNvSpPr/>
              <p:nvPr/>
            </p:nvSpPr>
            <p:spPr>
              <a:xfrm>
                <a:off x="6001234" y="2585045"/>
                <a:ext cx="67397" cy="12472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66" name="Connector: Elbow 565">
                <a:extLst>
                  <a:ext uri="{FF2B5EF4-FFF2-40B4-BE49-F238E27FC236}">
                    <a16:creationId xmlns:a16="http://schemas.microsoft.com/office/drawing/2014/main" id="{86D443E5-ACDD-9387-BC5D-057E3530C7FD}"/>
                  </a:ext>
                </a:extLst>
              </p:cNvPr>
              <p:cNvCxnSpPr>
                <a:cxnSpLocks/>
                <a:stCxn id="569" idx="3"/>
                <a:endCxn id="577" idx="2"/>
              </p:cNvCxnSpPr>
              <p:nvPr/>
            </p:nvCxnSpPr>
            <p:spPr>
              <a:xfrm rot="16200000" flipH="1">
                <a:off x="4443679" y="2309126"/>
                <a:ext cx="77606" cy="601523"/>
              </a:xfrm>
              <a:prstGeom prst="bentConnector2">
                <a:avLst/>
              </a:prstGeom>
              <a:ln>
                <a:solidFill>
                  <a:srgbClr val="0070C0"/>
                </a:solidFill>
                <a:tailEnd type="stealth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7" name="TextBox 566">
                <a:extLst>
                  <a:ext uri="{FF2B5EF4-FFF2-40B4-BE49-F238E27FC236}">
                    <a16:creationId xmlns:a16="http://schemas.microsoft.com/office/drawing/2014/main" id="{F78F3CAC-E9BA-4B15-20C9-7AD2671559CC}"/>
                  </a:ext>
                </a:extLst>
              </p:cNvPr>
              <p:cNvSpPr txBox="1"/>
              <p:nvPr/>
            </p:nvSpPr>
            <p:spPr>
              <a:xfrm>
                <a:off x="5425975" y="2227812"/>
                <a:ext cx="492443" cy="283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tx1">
                        <a:alpha val="34000"/>
                      </a:schemeClr>
                    </a:solidFill>
                  </a:rPr>
                  <a:t>Send</a:t>
                </a:r>
              </a:p>
            </p:txBody>
          </p:sp>
          <p:sp>
            <p:nvSpPr>
              <p:cNvPr id="568" name="TextBox 567">
                <a:extLst>
                  <a:ext uri="{FF2B5EF4-FFF2-40B4-BE49-F238E27FC236}">
                    <a16:creationId xmlns:a16="http://schemas.microsoft.com/office/drawing/2014/main" id="{E18B4F59-6DDA-BC6A-B337-6E3EAE5C49E8}"/>
                  </a:ext>
                </a:extLst>
              </p:cNvPr>
              <p:cNvSpPr txBox="1"/>
              <p:nvPr/>
            </p:nvSpPr>
            <p:spPr>
              <a:xfrm>
                <a:off x="4203726" y="2052873"/>
                <a:ext cx="664606" cy="283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tx1">
                        <a:alpha val="32000"/>
                      </a:schemeClr>
                    </a:solidFill>
                  </a:rPr>
                  <a:t>Receive</a:t>
                </a:r>
              </a:p>
            </p:txBody>
          </p:sp>
          <p:sp>
            <p:nvSpPr>
              <p:cNvPr id="569" name="Callout: Left-Right Arrow 568">
                <a:extLst>
                  <a:ext uri="{FF2B5EF4-FFF2-40B4-BE49-F238E27FC236}">
                    <a16:creationId xmlns:a16="http://schemas.microsoft.com/office/drawing/2014/main" id="{8D2F826C-724D-3466-4453-0854892F38C2}"/>
                  </a:ext>
                </a:extLst>
              </p:cNvPr>
              <p:cNvSpPr/>
              <p:nvPr/>
            </p:nvSpPr>
            <p:spPr>
              <a:xfrm rot="5400000">
                <a:off x="3954399" y="2242699"/>
                <a:ext cx="454644" cy="202127"/>
              </a:xfrm>
              <a:prstGeom prst="leftRightArrowCallou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570" name="Connector: Elbow 569">
                <a:extLst>
                  <a:ext uri="{FF2B5EF4-FFF2-40B4-BE49-F238E27FC236}">
                    <a16:creationId xmlns:a16="http://schemas.microsoft.com/office/drawing/2014/main" id="{9C0FB5DE-A9D8-7AAC-C081-D9B64351255D}"/>
                  </a:ext>
                </a:extLst>
              </p:cNvPr>
              <p:cNvCxnSpPr>
                <a:cxnSpLocks/>
                <a:stCxn id="574" idx="0"/>
                <a:endCxn id="569" idx="1"/>
              </p:cNvCxnSpPr>
              <p:nvPr/>
            </p:nvCxnSpPr>
            <p:spPr>
              <a:xfrm>
                <a:off x="3820361" y="2061406"/>
                <a:ext cx="361360" cy="55034"/>
              </a:xfrm>
              <a:prstGeom prst="bentConnector2">
                <a:avLst/>
              </a:prstGeom>
              <a:ln>
                <a:solidFill>
                  <a:srgbClr val="0070C0"/>
                </a:solidFill>
                <a:tailEnd type="stealth" w="sm" len="sm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571" name="Rectangle 570">
                <a:extLst>
                  <a:ext uri="{FF2B5EF4-FFF2-40B4-BE49-F238E27FC236}">
                    <a16:creationId xmlns:a16="http://schemas.microsoft.com/office/drawing/2014/main" id="{65301F19-1DA2-E01D-5A46-8371D770AA9E}"/>
                  </a:ext>
                </a:extLst>
              </p:cNvPr>
              <p:cNvSpPr/>
              <p:nvPr/>
            </p:nvSpPr>
            <p:spPr>
              <a:xfrm>
                <a:off x="3723360" y="1924994"/>
                <a:ext cx="555359" cy="19144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600" dirty="0">
                    <a:solidFill>
                      <a:schemeClr val="tx1"/>
                    </a:solidFill>
                  </a:rPr>
                  <a:t>Message in</a:t>
                </a:r>
              </a:p>
            </p:txBody>
          </p:sp>
          <p:sp>
            <p:nvSpPr>
              <p:cNvPr id="572" name="Rectangle 571">
                <a:extLst>
                  <a:ext uri="{FF2B5EF4-FFF2-40B4-BE49-F238E27FC236}">
                    <a16:creationId xmlns:a16="http://schemas.microsoft.com/office/drawing/2014/main" id="{AEAE85C6-F4F4-B50B-47EC-E9F6229AD170}"/>
                  </a:ext>
                </a:extLst>
              </p:cNvPr>
              <p:cNvSpPr/>
              <p:nvPr/>
            </p:nvSpPr>
            <p:spPr>
              <a:xfrm>
                <a:off x="5625384" y="2513248"/>
                <a:ext cx="397943" cy="19144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600" dirty="0">
                    <a:solidFill>
                      <a:schemeClr val="tx1"/>
                    </a:solidFill>
                  </a:rPr>
                  <a:t>mV</a:t>
                </a:r>
              </a:p>
            </p:txBody>
          </p:sp>
          <p:sp>
            <p:nvSpPr>
              <p:cNvPr id="573" name="Rectangle 572">
                <a:extLst>
                  <a:ext uri="{FF2B5EF4-FFF2-40B4-BE49-F238E27FC236}">
                    <a16:creationId xmlns:a16="http://schemas.microsoft.com/office/drawing/2014/main" id="{EB31358C-5771-9743-F77F-487FF90C15B6}"/>
                  </a:ext>
                </a:extLst>
              </p:cNvPr>
              <p:cNvSpPr/>
              <p:nvPr/>
            </p:nvSpPr>
            <p:spPr>
              <a:xfrm>
                <a:off x="5849810" y="2422015"/>
                <a:ext cx="299484" cy="1470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600" dirty="0">
                    <a:solidFill>
                      <a:schemeClr val="tx1"/>
                    </a:solidFill>
                  </a:rPr>
                  <a:t>Tag</a:t>
                </a:r>
              </a:p>
            </p:txBody>
          </p:sp>
          <p:sp>
            <p:nvSpPr>
              <p:cNvPr id="574" name="Isosceles Triangle 573">
                <a:extLst>
                  <a:ext uri="{FF2B5EF4-FFF2-40B4-BE49-F238E27FC236}">
                    <a16:creationId xmlns:a16="http://schemas.microsoft.com/office/drawing/2014/main" id="{58809750-D177-085F-5423-FE09F6595277}"/>
                  </a:ext>
                </a:extLst>
              </p:cNvPr>
              <p:cNvSpPr/>
              <p:nvPr/>
            </p:nvSpPr>
            <p:spPr>
              <a:xfrm rot="5400000">
                <a:off x="3687267" y="2004975"/>
                <a:ext cx="153326" cy="112862"/>
              </a:xfrm>
              <a:prstGeom prst="triangle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TextBox 574">
                <a:extLst>
                  <a:ext uri="{FF2B5EF4-FFF2-40B4-BE49-F238E27FC236}">
                    <a16:creationId xmlns:a16="http://schemas.microsoft.com/office/drawing/2014/main" id="{BAC74134-A34B-C527-539E-2B2E2528D98D}"/>
                  </a:ext>
                </a:extLst>
              </p:cNvPr>
              <p:cNvSpPr txBox="1"/>
              <p:nvPr/>
            </p:nvSpPr>
            <p:spPr>
              <a:xfrm>
                <a:off x="3736309" y="2095069"/>
                <a:ext cx="52946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Push/Pop mV</a:t>
                </a:r>
              </a:p>
            </p:txBody>
          </p:sp>
          <p:cxnSp>
            <p:nvCxnSpPr>
              <p:cNvPr id="576" name="Connector: Elbow 575">
                <a:extLst>
                  <a:ext uri="{FF2B5EF4-FFF2-40B4-BE49-F238E27FC236}">
                    <a16:creationId xmlns:a16="http://schemas.microsoft.com/office/drawing/2014/main" id="{25678B3C-FCF8-DDE1-2962-E7D72843032E}"/>
                  </a:ext>
                </a:extLst>
              </p:cNvPr>
              <p:cNvCxnSpPr>
                <a:cxnSpLocks/>
                <a:endCxn id="577" idx="1"/>
              </p:cNvCxnSpPr>
              <p:nvPr/>
            </p:nvCxnSpPr>
            <p:spPr>
              <a:xfrm flipV="1">
                <a:off x="4501641" y="2721338"/>
                <a:ext cx="348630" cy="129753"/>
              </a:xfrm>
              <a:prstGeom prst="bentConnector2">
                <a:avLst/>
              </a:prstGeom>
              <a:ln>
                <a:solidFill>
                  <a:srgbClr val="0070C0"/>
                </a:solidFill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7" name="Division Sign 576">
                <a:extLst>
                  <a:ext uri="{FF2B5EF4-FFF2-40B4-BE49-F238E27FC236}">
                    <a16:creationId xmlns:a16="http://schemas.microsoft.com/office/drawing/2014/main" id="{4EB92C1C-02D7-C8E8-3F37-1EC09393FB43}"/>
                  </a:ext>
                </a:extLst>
              </p:cNvPr>
              <p:cNvSpPr/>
              <p:nvPr/>
            </p:nvSpPr>
            <p:spPr>
              <a:xfrm>
                <a:off x="4759066" y="2553628"/>
                <a:ext cx="182409" cy="190126"/>
              </a:xfrm>
              <a:prstGeom prst="mathDivid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8" name="Connector: Elbow 577">
                <a:extLst>
                  <a:ext uri="{FF2B5EF4-FFF2-40B4-BE49-F238E27FC236}">
                    <a16:creationId xmlns:a16="http://schemas.microsoft.com/office/drawing/2014/main" id="{A9181533-6E43-36EC-76AF-93F4EA163BAA}"/>
                  </a:ext>
                </a:extLst>
              </p:cNvPr>
              <p:cNvCxnSpPr>
                <a:cxnSpLocks/>
                <a:stCxn id="577" idx="0"/>
                <a:endCxn id="565" idx="1"/>
              </p:cNvCxnSpPr>
              <p:nvPr/>
            </p:nvCxnSpPr>
            <p:spPr>
              <a:xfrm flipV="1">
                <a:off x="4917297" y="2647406"/>
                <a:ext cx="1083937" cy="1285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rgbClr val="0070C0"/>
                </a:solidFill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9" name="Rectangle: Rounded Corners 578">
                <a:extLst>
                  <a:ext uri="{FF2B5EF4-FFF2-40B4-BE49-F238E27FC236}">
                    <a16:creationId xmlns:a16="http://schemas.microsoft.com/office/drawing/2014/main" id="{955336B0-CD50-A248-A19F-9456A6B6D344}"/>
                  </a:ext>
                </a:extLst>
              </p:cNvPr>
              <p:cNvSpPr/>
              <p:nvPr/>
            </p:nvSpPr>
            <p:spPr>
              <a:xfrm>
                <a:off x="5080909" y="2001534"/>
                <a:ext cx="754722" cy="284011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/>
                  <a:t>Calc STDP</a:t>
                </a:r>
              </a:p>
            </p:txBody>
          </p:sp>
          <p:sp>
            <p:nvSpPr>
              <p:cNvPr id="580" name="Rectangle 579">
                <a:extLst>
                  <a:ext uri="{FF2B5EF4-FFF2-40B4-BE49-F238E27FC236}">
                    <a16:creationId xmlns:a16="http://schemas.microsoft.com/office/drawing/2014/main" id="{9E9633A0-9416-40AD-A17A-97F8CCA2E3FA}"/>
                  </a:ext>
                </a:extLst>
              </p:cNvPr>
              <p:cNvSpPr/>
              <p:nvPr/>
            </p:nvSpPr>
            <p:spPr>
              <a:xfrm rot="16200000">
                <a:off x="5544441" y="1685939"/>
                <a:ext cx="67397" cy="12472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81" name="Connector: Elbow 580">
                <a:extLst>
                  <a:ext uri="{FF2B5EF4-FFF2-40B4-BE49-F238E27FC236}">
                    <a16:creationId xmlns:a16="http://schemas.microsoft.com/office/drawing/2014/main" id="{AF540C0D-440C-09A4-D9FA-E38FDDA56FAB}"/>
                  </a:ext>
                </a:extLst>
              </p:cNvPr>
              <p:cNvCxnSpPr>
                <a:stCxn id="580" idx="1"/>
                <a:endCxn id="579" idx="0"/>
              </p:cNvCxnSpPr>
              <p:nvPr/>
            </p:nvCxnSpPr>
            <p:spPr>
              <a:xfrm rot="5400000">
                <a:off x="5408438" y="1831831"/>
                <a:ext cx="219535" cy="119870"/>
              </a:xfrm>
              <a:prstGeom prst="bentConnector3">
                <a:avLst/>
              </a:prstGeom>
              <a:ln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82" name="Group 581">
                <a:extLst>
                  <a:ext uri="{FF2B5EF4-FFF2-40B4-BE49-F238E27FC236}">
                    <a16:creationId xmlns:a16="http://schemas.microsoft.com/office/drawing/2014/main" id="{E2E8F69D-ADF0-81F3-0F3E-F07611585A31}"/>
                  </a:ext>
                </a:extLst>
              </p:cNvPr>
              <p:cNvGrpSpPr/>
              <p:nvPr/>
            </p:nvGrpSpPr>
            <p:grpSpPr>
              <a:xfrm>
                <a:off x="4797588" y="1909571"/>
                <a:ext cx="104732" cy="468058"/>
                <a:chOff x="4797588" y="1909571"/>
                <a:chExt cx="104732" cy="468058"/>
              </a:xfrm>
            </p:grpSpPr>
            <p:sp>
              <p:nvSpPr>
                <p:cNvPr id="586" name="Rectangle 585">
                  <a:extLst>
                    <a:ext uri="{FF2B5EF4-FFF2-40B4-BE49-F238E27FC236}">
                      <a16:creationId xmlns:a16="http://schemas.microsoft.com/office/drawing/2014/main" id="{470A86DF-A9AE-B058-6FF6-9418F28C6730}"/>
                    </a:ext>
                  </a:extLst>
                </p:cNvPr>
                <p:cNvSpPr/>
                <p:nvPr/>
              </p:nvSpPr>
              <p:spPr>
                <a:xfrm>
                  <a:off x="4798508" y="1909571"/>
                  <a:ext cx="103812" cy="468058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7" name="Oval 586">
                  <a:extLst>
                    <a:ext uri="{FF2B5EF4-FFF2-40B4-BE49-F238E27FC236}">
                      <a16:creationId xmlns:a16="http://schemas.microsoft.com/office/drawing/2014/main" id="{14FE3C5E-CAAE-8121-48EB-757C2FFE5415}"/>
                    </a:ext>
                  </a:extLst>
                </p:cNvPr>
                <p:cNvSpPr/>
                <p:nvPr/>
              </p:nvSpPr>
              <p:spPr>
                <a:xfrm>
                  <a:off x="4797588" y="2094907"/>
                  <a:ext cx="92229" cy="45719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88" name="Group 587">
                  <a:extLst>
                    <a:ext uri="{FF2B5EF4-FFF2-40B4-BE49-F238E27FC236}">
                      <a16:creationId xmlns:a16="http://schemas.microsoft.com/office/drawing/2014/main" id="{EB25CA4A-5320-CE99-AED7-5B980A83D364}"/>
                    </a:ext>
                  </a:extLst>
                </p:cNvPr>
                <p:cNvGrpSpPr/>
                <p:nvPr/>
              </p:nvGrpSpPr>
              <p:grpSpPr>
                <a:xfrm>
                  <a:off x="4812036" y="1940104"/>
                  <a:ext cx="76590" cy="374062"/>
                  <a:chOff x="4577102" y="1834966"/>
                  <a:chExt cx="76590" cy="374062"/>
                </a:xfrm>
              </p:grpSpPr>
              <p:cxnSp>
                <p:nvCxnSpPr>
                  <p:cNvPr id="589" name="Straight Connector 588">
                    <a:extLst>
                      <a:ext uri="{FF2B5EF4-FFF2-40B4-BE49-F238E27FC236}">
                        <a16:creationId xmlns:a16="http://schemas.microsoft.com/office/drawing/2014/main" id="{BAB43F9E-6C80-0BB0-399F-41BE13924C5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834966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0" name="Straight Connector 589">
                    <a:extLst>
                      <a:ext uri="{FF2B5EF4-FFF2-40B4-BE49-F238E27FC236}">
                        <a16:creationId xmlns:a16="http://schemas.microsoft.com/office/drawing/2014/main" id="{157DC7EF-D61A-A7A6-90E5-67F24B32C54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868919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1" name="Straight Connector 590">
                    <a:extLst>
                      <a:ext uri="{FF2B5EF4-FFF2-40B4-BE49-F238E27FC236}">
                        <a16:creationId xmlns:a16="http://schemas.microsoft.com/office/drawing/2014/main" id="{BA88044A-226E-2B92-07A7-826BFA24F1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908593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2" name="Straight Connector 591">
                    <a:extLst>
                      <a:ext uri="{FF2B5EF4-FFF2-40B4-BE49-F238E27FC236}">
                        <a16:creationId xmlns:a16="http://schemas.microsoft.com/office/drawing/2014/main" id="{FE5BB448-31A1-E1BA-38B4-4DED712CE44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946368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3" name="Straight Connector 592">
                    <a:extLst>
                      <a:ext uri="{FF2B5EF4-FFF2-40B4-BE49-F238E27FC236}">
                        <a16:creationId xmlns:a16="http://schemas.microsoft.com/office/drawing/2014/main" id="{344AF9C6-6DD1-F047-8EA3-33E12DADB26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976924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4" name="Straight Connector 593">
                    <a:extLst>
                      <a:ext uri="{FF2B5EF4-FFF2-40B4-BE49-F238E27FC236}">
                        <a16:creationId xmlns:a16="http://schemas.microsoft.com/office/drawing/2014/main" id="{5F201EAD-69E6-D49F-486F-1D639B84BC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008643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5" name="Straight Connector 594">
                    <a:extLst>
                      <a:ext uri="{FF2B5EF4-FFF2-40B4-BE49-F238E27FC236}">
                        <a16:creationId xmlns:a16="http://schemas.microsoft.com/office/drawing/2014/main" id="{F8F47BC4-B5F5-49C4-765E-BC8AFD0EB78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035351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6" name="Straight Connector 595">
                    <a:extLst>
                      <a:ext uri="{FF2B5EF4-FFF2-40B4-BE49-F238E27FC236}">
                        <a16:creationId xmlns:a16="http://schemas.microsoft.com/office/drawing/2014/main" id="{938FDB3E-F95D-DA29-E43E-417BB6E0FE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069304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7" name="Straight Connector 596">
                    <a:extLst>
                      <a:ext uri="{FF2B5EF4-FFF2-40B4-BE49-F238E27FC236}">
                        <a16:creationId xmlns:a16="http://schemas.microsoft.com/office/drawing/2014/main" id="{6CCEC1DE-4289-E253-224C-5ADCE9F2852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108978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8" name="Straight Connector 597">
                    <a:extLst>
                      <a:ext uri="{FF2B5EF4-FFF2-40B4-BE49-F238E27FC236}">
                        <a16:creationId xmlns:a16="http://schemas.microsoft.com/office/drawing/2014/main" id="{2FDED369-E771-C7E6-DB9D-0F1D2C5A94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146753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9" name="Straight Connector 598">
                    <a:extLst>
                      <a:ext uri="{FF2B5EF4-FFF2-40B4-BE49-F238E27FC236}">
                        <a16:creationId xmlns:a16="http://schemas.microsoft.com/office/drawing/2014/main" id="{FD119925-3148-CE08-CF91-DA693C8755D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177309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0" name="Straight Connector 599">
                    <a:extLst>
                      <a:ext uri="{FF2B5EF4-FFF2-40B4-BE49-F238E27FC236}">
                        <a16:creationId xmlns:a16="http://schemas.microsoft.com/office/drawing/2014/main" id="{43D20401-4FCA-3C21-0AF5-E14D54324E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209028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83" name="Connector: Elbow 582">
                <a:extLst>
                  <a:ext uri="{FF2B5EF4-FFF2-40B4-BE49-F238E27FC236}">
                    <a16:creationId xmlns:a16="http://schemas.microsoft.com/office/drawing/2014/main" id="{6C1A62E0-23FF-90F0-85A8-1E7C62E772BD}"/>
                  </a:ext>
                </a:extLst>
              </p:cNvPr>
              <p:cNvCxnSpPr>
                <a:stCxn id="579" idx="1"/>
                <a:endCxn id="586" idx="3"/>
              </p:cNvCxnSpPr>
              <p:nvPr/>
            </p:nvCxnSpPr>
            <p:spPr>
              <a:xfrm rot="10800000" flipV="1">
                <a:off x="4902321" y="2143540"/>
                <a:ext cx="178589" cy="60"/>
              </a:xfrm>
              <a:prstGeom prst="bentConnector3">
                <a:avLst/>
              </a:prstGeom>
              <a:ln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4" name="TextBox 583">
                <a:extLst>
                  <a:ext uri="{FF2B5EF4-FFF2-40B4-BE49-F238E27FC236}">
                    <a16:creationId xmlns:a16="http://schemas.microsoft.com/office/drawing/2014/main" id="{25EEC0D5-46D3-BD70-19D3-38A7FF1B2591}"/>
                  </a:ext>
                </a:extLst>
              </p:cNvPr>
              <p:cNvSpPr txBox="1"/>
              <p:nvPr/>
            </p:nvSpPr>
            <p:spPr>
              <a:xfrm>
                <a:off x="4782598" y="2359640"/>
                <a:ext cx="47298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Synapse Weight</a:t>
                </a:r>
              </a:p>
            </p:txBody>
          </p:sp>
          <p:cxnSp>
            <p:nvCxnSpPr>
              <p:cNvPr id="585" name="Connector: Elbow 584">
                <a:extLst>
                  <a:ext uri="{FF2B5EF4-FFF2-40B4-BE49-F238E27FC236}">
                    <a16:creationId xmlns:a16="http://schemas.microsoft.com/office/drawing/2014/main" id="{417EEEE2-0F3E-9285-E519-B7304B4C693E}"/>
                  </a:ext>
                </a:extLst>
              </p:cNvPr>
              <p:cNvCxnSpPr>
                <a:stCxn id="586" idx="2"/>
                <a:endCxn id="577" idx="3"/>
              </p:cNvCxnSpPr>
              <p:nvPr/>
            </p:nvCxnSpPr>
            <p:spPr>
              <a:xfrm rot="5400000">
                <a:off x="4751136" y="2476765"/>
                <a:ext cx="198415" cy="143"/>
              </a:xfrm>
              <a:prstGeom prst="bentConnector3">
                <a:avLst/>
              </a:prstGeom>
              <a:ln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3" name="TextBox 562">
              <a:extLst>
                <a:ext uri="{FF2B5EF4-FFF2-40B4-BE49-F238E27FC236}">
                  <a16:creationId xmlns:a16="http://schemas.microsoft.com/office/drawing/2014/main" id="{781879E0-BBC8-73C7-A3EC-2706A637532C}"/>
                </a:ext>
              </a:extLst>
            </p:cNvPr>
            <p:cNvSpPr txBox="1"/>
            <p:nvPr/>
          </p:nvSpPr>
          <p:spPr>
            <a:xfrm>
              <a:off x="4596971" y="1579161"/>
              <a:ext cx="664606" cy="2521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7030A0"/>
                  </a:solidFill>
                </a:rPr>
                <a:t>Synapse</a:t>
              </a:r>
            </a:p>
          </p:txBody>
        </p:sp>
      </p:grpSp>
      <p:grpSp>
        <p:nvGrpSpPr>
          <p:cNvPr id="601" name="Group 600">
            <a:extLst>
              <a:ext uri="{FF2B5EF4-FFF2-40B4-BE49-F238E27FC236}">
                <a16:creationId xmlns:a16="http://schemas.microsoft.com/office/drawing/2014/main" id="{161F11F9-03F9-BDAF-1438-06F054CA38A7}"/>
              </a:ext>
            </a:extLst>
          </p:cNvPr>
          <p:cNvGrpSpPr/>
          <p:nvPr/>
        </p:nvGrpSpPr>
        <p:grpSpPr>
          <a:xfrm>
            <a:off x="4981975" y="2903551"/>
            <a:ext cx="2444019" cy="1329374"/>
            <a:chOff x="6815550" y="1562205"/>
            <a:chExt cx="2444019" cy="1329374"/>
          </a:xfrm>
        </p:grpSpPr>
        <p:sp>
          <p:nvSpPr>
            <p:cNvPr id="602" name="Rectangle: Rounded Corners 601">
              <a:extLst>
                <a:ext uri="{FF2B5EF4-FFF2-40B4-BE49-F238E27FC236}">
                  <a16:creationId xmlns:a16="http://schemas.microsoft.com/office/drawing/2014/main" id="{18C424F1-DEE3-5995-96F1-3E15A29DDD5B}"/>
                </a:ext>
              </a:extLst>
            </p:cNvPr>
            <p:cNvSpPr/>
            <p:nvPr/>
          </p:nvSpPr>
          <p:spPr>
            <a:xfrm>
              <a:off x="6815550" y="1681943"/>
              <a:ext cx="2370070" cy="120963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3" name="Rectangle 602">
              <a:extLst>
                <a:ext uri="{FF2B5EF4-FFF2-40B4-BE49-F238E27FC236}">
                  <a16:creationId xmlns:a16="http://schemas.microsoft.com/office/drawing/2014/main" id="{75ADECA3-8706-9873-60E9-6F08C79CAAE9}"/>
                </a:ext>
              </a:extLst>
            </p:cNvPr>
            <p:cNvSpPr/>
            <p:nvPr/>
          </p:nvSpPr>
          <p:spPr>
            <a:xfrm>
              <a:off x="9111509" y="2552164"/>
              <a:ext cx="67397" cy="12472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4" name="Connector: Elbow 603">
              <a:extLst>
                <a:ext uri="{FF2B5EF4-FFF2-40B4-BE49-F238E27FC236}">
                  <a16:creationId xmlns:a16="http://schemas.microsoft.com/office/drawing/2014/main" id="{7034D8EC-C4AE-516C-2EFD-19DDD85725C0}"/>
                </a:ext>
              </a:extLst>
            </p:cNvPr>
            <p:cNvCxnSpPr>
              <a:cxnSpLocks/>
              <a:stCxn id="607" idx="3"/>
              <a:endCxn id="616" idx="3"/>
            </p:cNvCxnSpPr>
            <p:nvPr/>
          </p:nvCxnSpPr>
          <p:spPr>
            <a:xfrm rot="16200000" flipH="1">
              <a:off x="7367966" y="2462232"/>
              <a:ext cx="98437" cy="250377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20940E8E-B019-98AA-317E-2C266C35327C}"/>
                </a:ext>
              </a:extLst>
            </p:cNvPr>
            <p:cNvSpPr txBox="1"/>
            <p:nvPr/>
          </p:nvSpPr>
          <p:spPr>
            <a:xfrm>
              <a:off x="8270206" y="2282609"/>
              <a:ext cx="492443" cy="283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4000"/>
                    </a:schemeClr>
                  </a:solidFill>
                </a:rPr>
                <a:t>Send</a:t>
              </a:r>
            </a:p>
          </p:txBody>
        </p:sp>
        <p:sp>
          <p:nvSpPr>
            <p:cNvPr id="606" name="TextBox 605">
              <a:extLst>
                <a:ext uri="{FF2B5EF4-FFF2-40B4-BE49-F238E27FC236}">
                  <a16:creationId xmlns:a16="http://schemas.microsoft.com/office/drawing/2014/main" id="{2FF29D0F-3253-CD3F-0070-CE56879228D7}"/>
                </a:ext>
              </a:extLst>
            </p:cNvPr>
            <p:cNvSpPr txBox="1"/>
            <p:nvPr/>
          </p:nvSpPr>
          <p:spPr>
            <a:xfrm>
              <a:off x="7355074" y="2265770"/>
              <a:ext cx="664606" cy="283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chemeClr val="tx1">
                      <a:alpha val="32000"/>
                    </a:schemeClr>
                  </a:solidFill>
                </a:rPr>
                <a:t>Receive</a:t>
              </a:r>
            </a:p>
          </p:txBody>
        </p:sp>
        <p:sp>
          <p:nvSpPr>
            <p:cNvPr id="607" name="Callout: Left-Right Arrow 606">
              <a:extLst>
                <a:ext uri="{FF2B5EF4-FFF2-40B4-BE49-F238E27FC236}">
                  <a16:creationId xmlns:a16="http://schemas.microsoft.com/office/drawing/2014/main" id="{7BADD637-8C98-D7AA-B29E-67981B4ED60E}"/>
                </a:ext>
              </a:extLst>
            </p:cNvPr>
            <p:cNvSpPr/>
            <p:nvPr/>
          </p:nvSpPr>
          <p:spPr>
            <a:xfrm rot="5400000">
              <a:off x="7064674" y="2209818"/>
              <a:ext cx="454644" cy="202127"/>
            </a:xfrm>
            <a:prstGeom prst="leftRightArrowCallou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08" name="Connector: Elbow 607">
              <a:extLst>
                <a:ext uri="{FF2B5EF4-FFF2-40B4-BE49-F238E27FC236}">
                  <a16:creationId xmlns:a16="http://schemas.microsoft.com/office/drawing/2014/main" id="{B66AD91B-6DF7-3A34-97EB-62DDEF58F55F}"/>
                </a:ext>
              </a:extLst>
            </p:cNvPr>
            <p:cNvCxnSpPr>
              <a:cxnSpLocks/>
              <a:stCxn id="612" idx="0"/>
              <a:endCxn id="607" idx="1"/>
            </p:cNvCxnSpPr>
            <p:nvPr/>
          </p:nvCxnSpPr>
          <p:spPr>
            <a:xfrm>
              <a:off x="6930636" y="2028525"/>
              <a:ext cx="361360" cy="55034"/>
            </a:xfrm>
            <a:prstGeom prst="bentConnector2">
              <a:avLst/>
            </a:prstGeom>
            <a:ln>
              <a:solidFill>
                <a:srgbClr val="0070C0"/>
              </a:solidFill>
              <a:tailEnd type="stealth" w="sm" len="sm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609" name="Rectangle 608">
              <a:extLst>
                <a:ext uri="{FF2B5EF4-FFF2-40B4-BE49-F238E27FC236}">
                  <a16:creationId xmlns:a16="http://schemas.microsoft.com/office/drawing/2014/main" id="{530EBB99-329C-10D5-A617-14C848139A95}"/>
                </a:ext>
              </a:extLst>
            </p:cNvPr>
            <p:cNvSpPr/>
            <p:nvPr/>
          </p:nvSpPr>
          <p:spPr>
            <a:xfrm>
              <a:off x="6833635" y="1892113"/>
              <a:ext cx="555359" cy="1914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Message in</a:t>
              </a:r>
            </a:p>
          </p:txBody>
        </p:sp>
        <p:sp>
          <p:nvSpPr>
            <p:cNvPr id="610" name="Rectangle 609">
              <a:extLst>
                <a:ext uri="{FF2B5EF4-FFF2-40B4-BE49-F238E27FC236}">
                  <a16:creationId xmlns:a16="http://schemas.microsoft.com/office/drawing/2014/main" id="{0F3184EB-3A49-C01C-446D-DB708CD85510}"/>
                </a:ext>
              </a:extLst>
            </p:cNvPr>
            <p:cNvSpPr/>
            <p:nvPr/>
          </p:nvSpPr>
          <p:spPr>
            <a:xfrm>
              <a:off x="8735659" y="2480367"/>
              <a:ext cx="397943" cy="1914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mV</a:t>
              </a:r>
            </a:p>
          </p:txBody>
        </p:sp>
        <p:sp>
          <p:nvSpPr>
            <p:cNvPr id="611" name="Rectangle 610">
              <a:extLst>
                <a:ext uri="{FF2B5EF4-FFF2-40B4-BE49-F238E27FC236}">
                  <a16:creationId xmlns:a16="http://schemas.microsoft.com/office/drawing/2014/main" id="{E4964763-47C4-FE5A-F4B2-DF58ED191CC9}"/>
                </a:ext>
              </a:extLst>
            </p:cNvPr>
            <p:cNvSpPr/>
            <p:nvPr/>
          </p:nvSpPr>
          <p:spPr>
            <a:xfrm>
              <a:off x="8960085" y="2389134"/>
              <a:ext cx="299484" cy="1470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Tag</a:t>
              </a:r>
            </a:p>
          </p:txBody>
        </p:sp>
        <p:sp>
          <p:nvSpPr>
            <p:cNvPr id="612" name="Isosceles Triangle 611">
              <a:extLst>
                <a:ext uri="{FF2B5EF4-FFF2-40B4-BE49-F238E27FC236}">
                  <a16:creationId xmlns:a16="http://schemas.microsoft.com/office/drawing/2014/main" id="{06B9A55F-FCA2-5F79-94E8-02A692B366DD}"/>
                </a:ext>
              </a:extLst>
            </p:cNvPr>
            <p:cNvSpPr/>
            <p:nvPr/>
          </p:nvSpPr>
          <p:spPr>
            <a:xfrm rot="5400000">
              <a:off x="6797542" y="1972094"/>
              <a:ext cx="153326" cy="112862"/>
            </a:xfrm>
            <a:prstGeom prst="triangle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E15FA708-729D-E196-A156-01C19C244D13}"/>
                </a:ext>
              </a:extLst>
            </p:cNvPr>
            <p:cNvSpPr txBox="1"/>
            <p:nvPr/>
          </p:nvSpPr>
          <p:spPr>
            <a:xfrm>
              <a:off x="6846584" y="2062188"/>
              <a:ext cx="5294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Push/Pop mV</a:t>
              </a:r>
            </a:p>
          </p:txBody>
        </p:sp>
        <p:cxnSp>
          <p:nvCxnSpPr>
            <p:cNvPr id="614" name="Connector: Elbow 613">
              <a:extLst>
                <a:ext uri="{FF2B5EF4-FFF2-40B4-BE49-F238E27FC236}">
                  <a16:creationId xmlns:a16="http://schemas.microsoft.com/office/drawing/2014/main" id="{EA54C90C-1A4B-C219-08DF-0B19E9EA9292}"/>
                </a:ext>
              </a:extLst>
            </p:cNvPr>
            <p:cNvCxnSpPr>
              <a:cxnSpLocks/>
              <a:endCxn id="616" idx="2"/>
            </p:cNvCxnSpPr>
            <p:nvPr/>
          </p:nvCxnSpPr>
          <p:spPr>
            <a:xfrm>
              <a:off x="7184840" y="2709287"/>
              <a:ext cx="290506" cy="13004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5" name="Callout: Left-Right Arrow 614">
              <a:extLst>
                <a:ext uri="{FF2B5EF4-FFF2-40B4-BE49-F238E27FC236}">
                  <a16:creationId xmlns:a16="http://schemas.microsoft.com/office/drawing/2014/main" id="{249EB6A4-3A1A-CD5E-53C1-D1FAAE131394}"/>
                </a:ext>
              </a:extLst>
            </p:cNvPr>
            <p:cNvSpPr/>
            <p:nvPr/>
          </p:nvSpPr>
          <p:spPr>
            <a:xfrm rot="5400000">
              <a:off x="7521053" y="2009472"/>
              <a:ext cx="454644" cy="202127"/>
            </a:xfrm>
            <a:prstGeom prst="leftRightArrowCallou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6" name="Division Sign 615">
              <a:extLst>
                <a:ext uri="{FF2B5EF4-FFF2-40B4-BE49-F238E27FC236}">
                  <a16:creationId xmlns:a16="http://schemas.microsoft.com/office/drawing/2014/main" id="{4E31688C-8CAE-6585-D43E-BD75814252E1}"/>
                </a:ext>
              </a:extLst>
            </p:cNvPr>
            <p:cNvSpPr/>
            <p:nvPr/>
          </p:nvSpPr>
          <p:spPr>
            <a:xfrm>
              <a:off x="7451168" y="2614224"/>
              <a:ext cx="182409" cy="190126"/>
            </a:xfrm>
            <a:prstGeom prst="mathDivid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7" name="Connector: Elbow 616">
              <a:extLst>
                <a:ext uri="{FF2B5EF4-FFF2-40B4-BE49-F238E27FC236}">
                  <a16:creationId xmlns:a16="http://schemas.microsoft.com/office/drawing/2014/main" id="{BFC3C6D8-C5E3-C991-E5E0-44E853744F48}"/>
                </a:ext>
              </a:extLst>
            </p:cNvPr>
            <p:cNvCxnSpPr>
              <a:cxnSpLocks/>
              <a:stCxn id="616" idx="0"/>
              <a:endCxn id="603" idx="1"/>
            </p:cNvCxnSpPr>
            <p:nvPr/>
          </p:nvCxnSpPr>
          <p:spPr>
            <a:xfrm flipV="1">
              <a:off x="7609399" y="2614525"/>
              <a:ext cx="1502110" cy="94762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70C0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22A3BDDA-745E-5CEF-F095-489A18DAE222}"/>
                </a:ext>
              </a:extLst>
            </p:cNvPr>
            <p:cNvSpPr/>
            <p:nvPr/>
          </p:nvSpPr>
          <p:spPr>
            <a:xfrm>
              <a:off x="7546174" y="2581063"/>
              <a:ext cx="390528" cy="15040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pA in </a:t>
              </a:r>
            </a:p>
          </p:txBody>
        </p:sp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B94A4EF6-4BF8-E113-D14C-06522F14C4B4}"/>
                </a:ext>
              </a:extLst>
            </p:cNvPr>
            <p:cNvSpPr txBox="1"/>
            <p:nvPr/>
          </p:nvSpPr>
          <p:spPr>
            <a:xfrm>
              <a:off x="7779976" y="1768235"/>
              <a:ext cx="529463" cy="283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Push/Pop Sources</a:t>
              </a:r>
            </a:p>
          </p:txBody>
        </p:sp>
        <p:cxnSp>
          <p:nvCxnSpPr>
            <p:cNvPr id="620" name="Connector: Elbow 619">
              <a:extLst>
                <a:ext uri="{FF2B5EF4-FFF2-40B4-BE49-F238E27FC236}">
                  <a16:creationId xmlns:a16="http://schemas.microsoft.com/office/drawing/2014/main" id="{91A67AAF-1F9D-BDB7-133B-1752C4670B50}"/>
                </a:ext>
              </a:extLst>
            </p:cNvPr>
            <p:cNvCxnSpPr>
              <a:cxnSpLocks/>
              <a:stCxn id="612" idx="0"/>
              <a:endCxn id="615" idx="1"/>
            </p:cNvCxnSpPr>
            <p:nvPr/>
          </p:nvCxnSpPr>
          <p:spPr>
            <a:xfrm flipV="1">
              <a:off x="6930636" y="1883213"/>
              <a:ext cx="817739" cy="145312"/>
            </a:xfrm>
            <a:prstGeom prst="bentConnector4">
              <a:avLst>
                <a:gd name="adj1" fmla="val 35299"/>
                <a:gd name="adj2" fmla="val 200853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1" name="Rectangle: Rounded Corners 620">
              <a:extLst>
                <a:ext uri="{FF2B5EF4-FFF2-40B4-BE49-F238E27FC236}">
                  <a16:creationId xmlns:a16="http://schemas.microsoft.com/office/drawing/2014/main" id="{9B180654-DC48-7751-102D-644BDFD4BF2C}"/>
                </a:ext>
              </a:extLst>
            </p:cNvPr>
            <p:cNvSpPr/>
            <p:nvPr/>
          </p:nvSpPr>
          <p:spPr>
            <a:xfrm>
              <a:off x="8113449" y="2001033"/>
              <a:ext cx="754722" cy="28401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Manage bPA Messages</a:t>
              </a:r>
            </a:p>
          </p:txBody>
        </p:sp>
        <p:cxnSp>
          <p:nvCxnSpPr>
            <p:cNvPr id="622" name="Connector: Elbow 621">
              <a:extLst>
                <a:ext uri="{FF2B5EF4-FFF2-40B4-BE49-F238E27FC236}">
                  <a16:creationId xmlns:a16="http://schemas.microsoft.com/office/drawing/2014/main" id="{0AAAB98B-0DE1-58D6-1C32-4E70C102C577}"/>
                </a:ext>
              </a:extLst>
            </p:cNvPr>
            <p:cNvCxnSpPr>
              <a:cxnSpLocks/>
              <a:stCxn id="615" idx="3"/>
              <a:endCxn id="621" idx="1"/>
            </p:cNvCxnSpPr>
            <p:nvPr/>
          </p:nvCxnSpPr>
          <p:spPr>
            <a:xfrm rot="5400000" flipH="1" flipV="1">
              <a:off x="7833502" y="2057912"/>
              <a:ext cx="194819" cy="365074"/>
            </a:xfrm>
            <a:prstGeom prst="bentConnector4">
              <a:avLst>
                <a:gd name="adj1" fmla="val -117340"/>
                <a:gd name="adj2" fmla="val 81134"/>
              </a:avLst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3" name="Rectangle 622">
              <a:extLst>
                <a:ext uri="{FF2B5EF4-FFF2-40B4-BE49-F238E27FC236}">
                  <a16:creationId xmlns:a16="http://schemas.microsoft.com/office/drawing/2014/main" id="{EF794270-9AF3-EF68-F857-B3EB5AD4A406}"/>
                </a:ext>
              </a:extLst>
            </p:cNvPr>
            <p:cNvSpPr/>
            <p:nvPr/>
          </p:nvSpPr>
          <p:spPr>
            <a:xfrm rot="16200000">
              <a:off x="8899185" y="1652242"/>
              <a:ext cx="67397" cy="12472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4" name="Connector: Elbow 623">
              <a:extLst>
                <a:ext uri="{FF2B5EF4-FFF2-40B4-BE49-F238E27FC236}">
                  <a16:creationId xmlns:a16="http://schemas.microsoft.com/office/drawing/2014/main" id="{5F98058F-01DE-3882-289B-F87414983AF5}"/>
                </a:ext>
              </a:extLst>
            </p:cNvPr>
            <p:cNvCxnSpPr>
              <a:cxnSpLocks/>
              <a:stCxn id="621" idx="3"/>
              <a:endCxn id="623" idx="1"/>
            </p:cNvCxnSpPr>
            <p:nvPr/>
          </p:nvCxnSpPr>
          <p:spPr>
            <a:xfrm flipV="1">
              <a:off x="8868171" y="1748302"/>
              <a:ext cx="64713" cy="394737"/>
            </a:xfrm>
            <a:prstGeom prst="bentConnector2">
              <a:avLst/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5" name="TextBox 624">
              <a:extLst>
                <a:ext uri="{FF2B5EF4-FFF2-40B4-BE49-F238E27FC236}">
                  <a16:creationId xmlns:a16="http://schemas.microsoft.com/office/drawing/2014/main" id="{AFFC6279-44A2-B14D-540C-2C5381171185}"/>
                </a:ext>
              </a:extLst>
            </p:cNvPr>
            <p:cNvSpPr txBox="1"/>
            <p:nvPr/>
          </p:nvSpPr>
          <p:spPr>
            <a:xfrm>
              <a:off x="7764656" y="1562205"/>
              <a:ext cx="664606" cy="2521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7030A0"/>
                  </a:solidFill>
                </a:rPr>
                <a:t>Dendrite</a:t>
              </a:r>
            </a:p>
          </p:txBody>
        </p:sp>
        <p:sp>
          <p:nvSpPr>
            <p:cNvPr id="626" name="Rectangle 625">
              <a:extLst>
                <a:ext uri="{FF2B5EF4-FFF2-40B4-BE49-F238E27FC236}">
                  <a16:creationId xmlns:a16="http://schemas.microsoft.com/office/drawing/2014/main" id="{48891FD1-01B5-29D5-F171-8B9B921236FC}"/>
                </a:ext>
              </a:extLst>
            </p:cNvPr>
            <p:cNvSpPr/>
            <p:nvPr/>
          </p:nvSpPr>
          <p:spPr>
            <a:xfrm>
              <a:off x="6869042" y="2558009"/>
              <a:ext cx="622125" cy="31556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Ra Rm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This Dendrite </a:t>
              </a:r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1DAD4305-069C-E563-0B36-19B15FE6C2E3}"/>
                </a:ext>
              </a:extLst>
            </p:cNvPr>
            <p:cNvSpPr/>
            <p:nvPr/>
          </p:nvSpPr>
          <p:spPr>
            <a:xfrm rot="16200000">
              <a:off x="8580270" y="1652241"/>
              <a:ext cx="67397" cy="12472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8" name="Connector: Elbow 627">
              <a:extLst>
                <a:ext uri="{FF2B5EF4-FFF2-40B4-BE49-F238E27FC236}">
                  <a16:creationId xmlns:a16="http://schemas.microsoft.com/office/drawing/2014/main" id="{25E8016E-C8EE-72F5-1F18-C9D804391F73}"/>
                </a:ext>
              </a:extLst>
            </p:cNvPr>
            <p:cNvCxnSpPr>
              <a:cxnSpLocks/>
              <a:stCxn id="627" idx="1"/>
              <a:endCxn id="621" idx="0"/>
            </p:cNvCxnSpPr>
            <p:nvPr/>
          </p:nvCxnSpPr>
          <p:spPr>
            <a:xfrm rot="5400000">
              <a:off x="8426024" y="1813088"/>
              <a:ext cx="252732" cy="123159"/>
            </a:xfrm>
            <a:prstGeom prst="bentConnector3">
              <a:avLst/>
            </a:prstGeom>
            <a:ln>
              <a:solidFill>
                <a:schemeClr val="accent6"/>
              </a:solidFill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9" name="Group 628">
            <a:extLst>
              <a:ext uri="{FF2B5EF4-FFF2-40B4-BE49-F238E27FC236}">
                <a16:creationId xmlns:a16="http://schemas.microsoft.com/office/drawing/2014/main" id="{660C479D-948F-75AE-BD15-4B4191872531}"/>
              </a:ext>
            </a:extLst>
          </p:cNvPr>
          <p:cNvGrpSpPr/>
          <p:nvPr/>
        </p:nvGrpSpPr>
        <p:grpSpPr>
          <a:xfrm>
            <a:off x="1516297" y="2881208"/>
            <a:ext cx="2445780" cy="1417651"/>
            <a:chOff x="3705275" y="1579161"/>
            <a:chExt cx="2445780" cy="1417651"/>
          </a:xfrm>
        </p:grpSpPr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FB7EAC35-989F-6D57-1797-901C71312717}"/>
                </a:ext>
              </a:extLst>
            </p:cNvPr>
            <p:cNvSpPr/>
            <p:nvPr/>
          </p:nvSpPr>
          <p:spPr>
            <a:xfrm>
              <a:off x="5601781" y="1732875"/>
              <a:ext cx="549274" cy="26714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bPA Msg</a:t>
              </a:r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788D6CBB-94B7-1F09-ABB7-4E67E19F19C8}"/>
                </a:ext>
              </a:extLst>
            </p:cNvPr>
            <p:cNvSpPr/>
            <p:nvPr/>
          </p:nvSpPr>
          <p:spPr>
            <a:xfrm>
              <a:off x="3900290" y="2681251"/>
              <a:ext cx="622125" cy="31556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Ra Rm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This Dendrite </a:t>
              </a:r>
            </a:p>
          </p:txBody>
        </p:sp>
        <p:grpSp>
          <p:nvGrpSpPr>
            <p:cNvPr id="632" name="Group 631">
              <a:extLst>
                <a:ext uri="{FF2B5EF4-FFF2-40B4-BE49-F238E27FC236}">
                  <a16:creationId xmlns:a16="http://schemas.microsoft.com/office/drawing/2014/main" id="{092DC236-D64D-AFE0-F72A-B48E989EB2BB}"/>
                </a:ext>
              </a:extLst>
            </p:cNvPr>
            <p:cNvGrpSpPr/>
            <p:nvPr/>
          </p:nvGrpSpPr>
          <p:grpSpPr>
            <a:xfrm>
              <a:off x="3705275" y="1714601"/>
              <a:ext cx="2444019" cy="1209859"/>
              <a:chOff x="3705275" y="1714601"/>
              <a:chExt cx="2444019" cy="1209859"/>
            </a:xfrm>
          </p:grpSpPr>
          <p:sp>
            <p:nvSpPr>
              <p:cNvPr id="634" name="Rectangle: Rounded Corners 633">
                <a:extLst>
                  <a:ext uri="{FF2B5EF4-FFF2-40B4-BE49-F238E27FC236}">
                    <a16:creationId xmlns:a16="http://schemas.microsoft.com/office/drawing/2014/main" id="{30F39106-A2AB-8CDB-93FE-AC011A581AB0}"/>
                  </a:ext>
                </a:extLst>
              </p:cNvPr>
              <p:cNvSpPr/>
              <p:nvPr/>
            </p:nvSpPr>
            <p:spPr>
              <a:xfrm>
                <a:off x="3705275" y="1714824"/>
                <a:ext cx="2370070" cy="1209636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Rectangle 634">
                <a:extLst>
                  <a:ext uri="{FF2B5EF4-FFF2-40B4-BE49-F238E27FC236}">
                    <a16:creationId xmlns:a16="http://schemas.microsoft.com/office/drawing/2014/main" id="{34CB5CDE-E9A8-4DF0-ADC2-86859982F172}"/>
                  </a:ext>
                </a:extLst>
              </p:cNvPr>
              <p:cNvSpPr/>
              <p:nvPr/>
            </p:nvSpPr>
            <p:spPr>
              <a:xfrm>
                <a:off x="6001234" y="2585045"/>
                <a:ext cx="67397" cy="12472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36" name="Connector: Elbow 635">
                <a:extLst>
                  <a:ext uri="{FF2B5EF4-FFF2-40B4-BE49-F238E27FC236}">
                    <a16:creationId xmlns:a16="http://schemas.microsoft.com/office/drawing/2014/main" id="{5D7F0687-8025-F2D8-6929-E98AE7E43806}"/>
                  </a:ext>
                </a:extLst>
              </p:cNvPr>
              <p:cNvCxnSpPr>
                <a:cxnSpLocks/>
                <a:stCxn id="639" idx="3"/>
                <a:endCxn id="647" idx="2"/>
              </p:cNvCxnSpPr>
              <p:nvPr/>
            </p:nvCxnSpPr>
            <p:spPr>
              <a:xfrm rot="16200000" flipH="1">
                <a:off x="4443679" y="2309126"/>
                <a:ext cx="77606" cy="601523"/>
              </a:xfrm>
              <a:prstGeom prst="bentConnector2">
                <a:avLst/>
              </a:prstGeom>
              <a:ln>
                <a:solidFill>
                  <a:srgbClr val="0070C0"/>
                </a:solidFill>
                <a:tailEnd type="stealth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7" name="TextBox 636">
                <a:extLst>
                  <a:ext uri="{FF2B5EF4-FFF2-40B4-BE49-F238E27FC236}">
                    <a16:creationId xmlns:a16="http://schemas.microsoft.com/office/drawing/2014/main" id="{5EB752D0-5111-5754-AC96-07DEE51BA3A8}"/>
                  </a:ext>
                </a:extLst>
              </p:cNvPr>
              <p:cNvSpPr txBox="1"/>
              <p:nvPr/>
            </p:nvSpPr>
            <p:spPr>
              <a:xfrm>
                <a:off x="5425975" y="2227812"/>
                <a:ext cx="492443" cy="283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tx1">
                        <a:alpha val="34000"/>
                      </a:schemeClr>
                    </a:solidFill>
                  </a:rPr>
                  <a:t>Send</a:t>
                </a:r>
              </a:p>
            </p:txBody>
          </p:sp>
          <p:sp>
            <p:nvSpPr>
              <p:cNvPr id="638" name="TextBox 637">
                <a:extLst>
                  <a:ext uri="{FF2B5EF4-FFF2-40B4-BE49-F238E27FC236}">
                    <a16:creationId xmlns:a16="http://schemas.microsoft.com/office/drawing/2014/main" id="{00DB631E-5136-EFF9-EF71-E8A80E36F661}"/>
                  </a:ext>
                </a:extLst>
              </p:cNvPr>
              <p:cNvSpPr txBox="1"/>
              <p:nvPr/>
            </p:nvSpPr>
            <p:spPr>
              <a:xfrm>
                <a:off x="4203726" y="2052873"/>
                <a:ext cx="664606" cy="2836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solidFill>
                      <a:schemeClr val="tx1">
                        <a:alpha val="32000"/>
                      </a:schemeClr>
                    </a:solidFill>
                  </a:rPr>
                  <a:t>Receive</a:t>
                </a:r>
              </a:p>
            </p:txBody>
          </p:sp>
          <p:sp>
            <p:nvSpPr>
              <p:cNvPr id="639" name="Callout: Left-Right Arrow 638">
                <a:extLst>
                  <a:ext uri="{FF2B5EF4-FFF2-40B4-BE49-F238E27FC236}">
                    <a16:creationId xmlns:a16="http://schemas.microsoft.com/office/drawing/2014/main" id="{988119B7-3373-9966-FC49-50FE8E30E233}"/>
                  </a:ext>
                </a:extLst>
              </p:cNvPr>
              <p:cNvSpPr/>
              <p:nvPr/>
            </p:nvSpPr>
            <p:spPr>
              <a:xfrm rot="5400000">
                <a:off x="3954399" y="2242699"/>
                <a:ext cx="454644" cy="202127"/>
              </a:xfrm>
              <a:prstGeom prst="leftRightArrowCallout">
                <a:avLst/>
              </a:pr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640" name="Connector: Elbow 639">
                <a:extLst>
                  <a:ext uri="{FF2B5EF4-FFF2-40B4-BE49-F238E27FC236}">
                    <a16:creationId xmlns:a16="http://schemas.microsoft.com/office/drawing/2014/main" id="{D6FCC79D-38BF-6D00-3557-ECE90E0F4232}"/>
                  </a:ext>
                </a:extLst>
              </p:cNvPr>
              <p:cNvCxnSpPr>
                <a:cxnSpLocks/>
                <a:stCxn id="644" idx="0"/>
                <a:endCxn id="639" idx="1"/>
              </p:cNvCxnSpPr>
              <p:nvPr/>
            </p:nvCxnSpPr>
            <p:spPr>
              <a:xfrm>
                <a:off x="3820361" y="2061406"/>
                <a:ext cx="361360" cy="55034"/>
              </a:xfrm>
              <a:prstGeom prst="bentConnector2">
                <a:avLst/>
              </a:prstGeom>
              <a:ln>
                <a:solidFill>
                  <a:srgbClr val="0070C0"/>
                </a:solidFill>
                <a:tailEnd type="stealth" w="sm" len="sm"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641" name="Rectangle 640">
                <a:extLst>
                  <a:ext uri="{FF2B5EF4-FFF2-40B4-BE49-F238E27FC236}">
                    <a16:creationId xmlns:a16="http://schemas.microsoft.com/office/drawing/2014/main" id="{ADD6C2D3-3D76-A4D7-5EFD-2049B5BE691A}"/>
                  </a:ext>
                </a:extLst>
              </p:cNvPr>
              <p:cNvSpPr/>
              <p:nvPr/>
            </p:nvSpPr>
            <p:spPr>
              <a:xfrm>
                <a:off x="3723360" y="1924994"/>
                <a:ext cx="555359" cy="19144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600" dirty="0">
                    <a:solidFill>
                      <a:schemeClr val="tx1"/>
                    </a:solidFill>
                  </a:rPr>
                  <a:t>Message in</a:t>
                </a:r>
              </a:p>
            </p:txBody>
          </p:sp>
          <p:sp>
            <p:nvSpPr>
              <p:cNvPr id="642" name="Rectangle 641">
                <a:extLst>
                  <a:ext uri="{FF2B5EF4-FFF2-40B4-BE49-F238E27FC236}">
                    <a16:creationId xmlns:a16="http://schemas.microsoft.com/office/drawing/2014/main" id="{6F79E04B-B0C7-6093-B3E1-AD8B701265D2}"/>
                  </a:ext>
                </a:extLst>
              </p:cNvPr>
              <p:cNvSpPr/>
              <p:nvPr/>
            </p:nvSpPr>
            <p:spPr>
              <a:xfrm>
                <a:off x="5625384" y="2513248"/>
                <a:ext cx="397943" cy="19144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600" dirty="0">
                    <a:solidFill>
                      <a:schemeClr val="tx1"/>
                    </a:solidFill>
                  </a:rPr>
                  <a:t>mV</a:t>
                </a:r>
              </a:p>
            </p:txBody>
          </p:sp>
          <p:sp>
            <p:nvSpPr>
              <p:cNvPr id="643" name="Rectangle 642">
                <a:extLst>
                  <a:ext uri="{FF2B5EF4-FFF2-40B4-BE49-F238E27FC236}">
                    <a16:creationId xmlns:a16="http://schemas.microsoft.com/office/drawing/2014/main" id="{59AF0C3C-4F1D-6AB8-467A-793E70DA657B}"/>
                  </a:ext>
                </a:extLst>
              </p:cNvPr>
              <p:cNvSpPr/>
              <p:nvPr/>
            </p:nvSpPr>
            <p:spPr>
              <a:xfrm>
                <a:off x="5849810" y="2422015"/>
                <a:ext cx="299484" cy="1470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600" dirty="0">
                    <a:solidFill>
                      <a:schemeClr val="tx1"/>
                    </a:solidFill>
                  </a:rPr>
                  <a:t>Tag</a:t>
                </a:r>
              </a:p>
            </p:txBody>
          </p:sp>
          <p:sp>
            <p:nvSpPr>
              <p:cNvPr id="644" name="Isosceles Triangle 643">
                <a:extLst>
                  <a:ext uri="{FF2B5EF4-FFF2-40B4-BE49-F238E27FC236}">
                    <a16:creationId xmlns:a16="http://schemas.microsoft.com/office/drawing/2014/main" id="{2C2F50BD-7507-0D23-7969-1C0549C2AAD5}"/>
                  </a:ext>
                </a:extLst>
              </p:cNvPr>
              <p:cNvSpPr/>
              <p:nvPr/>
            </p:nvSpPr>
            <p:spPr>
              <a:xfrm rot="5400000">
                <a:off x="3687267" y="2004975"/>
                <a:ext cx="153326" cy="112862"/>
              </a:xfrm>
              <a:prstGeom prst="triangle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5" name="TextBox 644">
                <a:extLst>
                  <a:ext uri="{FF2B5EF4-FFF2-40B4-BE49-F238E27FC236}">
                    <a16:creationId xmlns:a16="http://schemas.microsoft.com/office/drawing/2014/main" id="{99645B52-0066-2170-FA47-9FF8FAEBF471}"/>
                  </a:ext>
                </a:extLst>
              </p:cNvPr>
              <p:cNvSpPr txBox="1"/>
              <p:nvPr/>
            </p:nvSpPr>
            <p:spPr>
              <a:xfrm>
                <a:off x="3736309" y="2095069"/>
                <a:ext cx="52946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Push/Pop mV</a:t>
                </a:r>
              </a:p>
            </p:txBody>
          </p:sp>
          <p:cxnSp>
            <p:nvCxnSpPr>
              <p:cNvPr id="646" name="Connector: Elbow 645">
                <a:extLst>
                  <a:ext uri="{FF2B5EF4-FFF2-40B4-BE49-F238E27FC236}">
                    <a16:creationId xmlns:a16="http://schemas.microsoft.com/office/drawing/2014/main" id="{7C36E39F-352F-CDD5-9F90-650D824E8C77}"/>
                  </a:ext>
                </a:extLst>
              </p:cNvPr>
              <p:cNvCxnSpPr>
                <a:cxnSpLocks/>
                <a:endCxn id="647" idx="1"/>
              </p:cNvCxnSpPr>
              <p:nvPr/>
            </p:nvCxnSpPr>
            <p:spPr>
              <a:xfrm flipV="1">
                <a:off x="4501641" y="2721338"/>
                <a:ext cx="348630" cy="129753"/>
              </a:xfrm>
              <a:prstGeom prst="bentConnector2">
                <a:avLst/>
              </a:prstGeom>
              <a:ln>
                <a:solidFill>
                  <a:srgbClr val="0070C0"/>
                </a:solidFill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7" name="Division Sign 646">
                <a:extLst>
                  <a:ext uri="{FF2B5EF4-FFF2-40B4-BE49-F238E27FC236}">
                    <a16:creationId xmlns:a16="http://schemas.microsoft.com/office/drawing/2014/main" id="{64FC4AC1-D20D-9707-972F-0583C190319A}"/>
                  </a:ext>
                </a:extLst>
              </p:cNvPr>
              <p:cNvSpPr/>
              <p:nvPr/>
            </p:nvSpPr>
            <p:spPr>
              <a:xfrm>
                <a:off x="4759066" y="2553628"/>
                <a:ext cx="182409" cy="190126"/>
              </a:xfrm>
              <a:prstGeom prst="mathDivid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48" name="Connector: Elbow 647">
                <a:extLst>
                  <a:ext uri="{FF2B5EF4-FFF2-40B4-BE49-F238E27FC236}">
                    <a16:creationId xmlns:a16="http://schemas.microsoft.com/office/drawing/2014/main" id="{40ED6996-5D72-D06C-D7F5-8C4E67AA498E}"/>
                  </a:ext>
                </a:extLst>
              </p:cNvPr>
              <p:cNvCxnSpPr>
                <a:cxnSpLocks/>
                <a:stCxn id="647" idx="0"/>
                <a:endCxn id="635" idx="1"/>
              </p:cNvCxnSpPr>
              <p:nvPr/>
            </p:nvCxnSpPr>
            <p:spPr>
              <a:xfrm flipV="1">
                <a:off x="4917297" y="2647406"/>
                <a:ext cx="1083937" cy="1285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rgbClr val="0070C0"/>
                </a:solidFill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9" name="Rectangle: Rounded Corners 648">
                <a:extLst>
                  <a:ext uri="{FF2B5EF4-FFF2-40B4-BE49-F238E27FC236}">
                    <a16:creationId xmlns:a16="http://schemas.microsoft.com/office/drawing/2014/main" id="{77213E50-8EEE-187F-3C51-A7305EF16674}"/>
                  </a:ext>
                </a:extLst>
              </p:cNvPr>
              <p:cNvSpPr/>
              <p:nvPr/>
            </p:nvSpPr>
            <p:spPr>
              <a:xfrm>
                <a:off x="5080909" y="2001534"/>
                <a:ext cx="754722" cy="284011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/>
                  <a:t>Calc STDP</a:t>
                </a:r>
              </a:p>
            </p:txBody>
          </p:sp>
          <p:sp>
            <p:nvSpPr>
              <p:cNvPr id="650" name="Rectangle 649">
                <a:extLst>
                  <a:ext uri="{FF2B5EF4-FFF2-40B4-BE49-F238E27FC236}">
                    <a16:creationId xmlns:a16="http://schemas.microsoft.com/office/drawing/2014/main" id="{E2BE8835-58BD-2903-D359-E7D516DD9408}"/>
                  </a:ext>
                </a:extLst>
              </p:cNvPr>
              <p:cNvSpPr/>
              <p:nvPr/>
            </p:nvSpPr>
            <p:spPr>
              <a:xfrm rot="16200000">
                <a:off x="5544441" y="1685939"/>
                <a:ext cx="67397" cy="124722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1" name="Connector: Elbow 650">
                <a:extLst>
                  <a:ext uri="{FF2B5EF4-FFF2-40B4-BE49-F238E27FC236}">
                    <a16:creationId xmlns:a16="http://schemas.microsoft.com/office/drawing/2014/main" id="{25DBA077-DDE0-E050-5BAD-ECC598CC9DC2}"/>
                  </a:ext>
                </a:extLst>
              </p:cNvPr>
              <p:cNvCxnSpPr>
                <a:stCxn id="650" idx="1"/>
                <a:endCxn id="649" idx="0"/>
              </p:cNvCxnSpPr>
              <p:nvPr/>
            </p:nvCxnSpPr>
            <p:spPr>
              <a:xfrm rot="5400000">
                <a:off x="5408438" y="1831831"/>
                <a:ext cx="219535" cy="119870"/>
              </a:xfrm>
              <a:prstGeom prst="bentConnector3">
                <a:avLst/>
              </a:prstGeom>
              <a:ln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52" name="Group 651">
                <a:extLst>
                  <a:ext uri="{FF2B5EF4-FFF2-40B4-BE49-F238E27FC236}">
                    <a16:creationId xmlns:a16="http://schemas.microsoft.com/office/drawing/2014/main" id="{2415A618-7BD0-B9F7-C6E1-D5327A6F3248}"/>
                  </a:ext>
                </a:extLst>
              </p:cNvPr>
              <p:cNvGrpSpPr/>
              <p:nvPr/>
            </p:nvGrpSpPr>
            <p:grpSpPr>
              <a:xfrm>
                <a:off x="4797588" y="1909571"/>
                <a:ext cx="104732" cy="468058"/>
                <a:chOff x="4797588" y="1909571"/>
                <a:chExt cx="104732" cy="468058"/>
              </a:xfrm>
            </p:grpSpPr>
            <p:sp>
              <p:nvSpPr>
                <p:cNvPr id="656" name="Rectangle 655">
                  <a:extLst>
                    <a:ext uri="{FF2B5EF4-FFF2-40B4-BE49-F238E27FC236}">
                      <a16:creationId xmlns:a16="http://schemas.microsoft.com/office/drawing/2014/main" id="{55AC4528-B140-77DD-1EB3-E94BB622C6A5}"/>
                    </a:ext>
                  </a:extLst>
                </p:cNvPr>
                <p:cNvSpPr/>
                <p:nvPr/>
              </p:nvSpPr>
              <p:spPr>
                <a:xfrm>
                  <a:off x="4798508" y="1909571"/>
                  <a:ext cx="103812" cy="468058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7" name="Oval 656">
                  <a:extLst>
                    <a:ext uri="{FF2B5EF4-FFF2-40B4-BE49-F238E27FC236}">
                      <a16:creationId xmlns:a16="http://schemas.microsoft.com/office/drawing/2014/main" id="{A2CA91E7-008B-9A0D-6730-00229E1F2E79}"/>
                    </a:ext>
                  </a:extLst>
                </p:cNvPr>
                <p:cNvSpPr/>
                <p:nvPr/>
              </p:nvSpPr>
              <p:spPr>
                <a:xfrm>
                  <a:off x="4797588" y="2094907"/>
                  <a:ext cx="92229" cy="45719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58" name="Group 657">
                  <a:extLst>
                    <a:ext uri="{FF2B5EF4-FFF2-40B4-BE49-F238E27FC236}">
                      <a16:creationId xmlns:a16="http://schemas.microsoft.com/office/drawing/2014/main" id="{C60E69CD-8BF0-73B6-C68E-F7F29CFBF8EB}"/>
                    </a:ext>
                  </a:extLst>
                </p:cNvPr>
                <p:cNvGrpSpPr/>
                <p:nvPr/>
              </p:nvGrpSpPr>
              <p:grpSpPr>
                <a:xfrm>
                  <a:off x="4812036" y="1940104"/>
                  <a:ext cx="76590" cy="374062"/>
                  <a:chOff x="4577102" y="1834966"/>
                  <a:chExt cx="76590" cy="374062"/>
                </a:xfrm>
              </p:grpSpPr>
              <p:cxnSp>
                <p:nvCxnSpPr>
                  <p:cNvPr id="659" name="Straight Connector 658">
                    <a:extLst>
                      <a:ext uri="{FF2B5EF4-FFF2-40B4-BE49-F238E27FC236}">
                        <a16:creationId xmlns:a16="http://schemas.microsoft.com/office/drawing/2014/main" id="{FF85EB7D-2CC3-A4AD-F29C-7BAE94B3279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834966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0" name="Straight Connector 659">
                    <a:extLst>
                      <a:ext uri="{FF2B5EF4-FFF2-40B4-BE49-F238E27FC236}">
                        <a16:creationId xmlns:a16="http://schemas.microsoft.com/office/drawing/2014/main" id="{560EB24C-ECB6-73DE-BCA3-DE8CDB82A71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868919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1" name="Straight Connector 660">
                    <a:extLst>
                      <a:ext uri="{FF2B5EF4-FFF2-40B4-BE49-F238E27FC236}">
                        <a16:creationId xmlns:a16="http://schemas.microsoft.com/office/drawing/2014/main" id="{011CBDCA-3FF9-9362-7823-D4332F3D46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908593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2" name="Straight Connector 661">
                    <a:extLst>
                      <a:ext uri="{FF2B5EF4-FFF2-40B4-BE49-F238E27FC236}">
                        <a16:creationId xmlns:a16="http://schemas.microsoft.com/office/drawing/2014/main" id="{FA638A52-A5CD-76BB-887A-E21759777D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946368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3" name="Straight Connector 662">
                    <a:extLst>
                      <a:ext uri="{FF2B5EF4-FFF2-40B4-BE49-F238E27FC236}">
                        <a16:creationId xmlns:a16="http://schemas.microsoft.com/office/drawing/2014/main" id="{9D944BB2-002C-F204-BD54-BE6F8C038D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1976924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4" name="Straight Connector 663">
                    <a:extLst>
                      <a:ext uri="{FF2B5EF4-FFF2-40B4-BE49-F238E27FC236}">
                        <a16:creationId xmlns:a16="http://schemas.microsoft.com/office/drawing/2014/main" id="{45306F94-5F15-7C72-F078-A11C029E99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008643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5" name="Straight Connector 664">
                    <a:extLst>
                      <a:ext uri="{FF2B5EF4-FFF2-40B4-BE49-F238E27FC236}">
                        <a16:creationId xmlns:a16="http://schemas.microsoft.com/office/drawing/2014/main" id="{8B91535C-E0E6-DE0A-4C56-8296960178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035351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6" name="Straight Connector 665">
                    <a:extLst>
                      <a:ext uri="{FF2B5EF4-FFF2-40B4-BE49-F238E27FC236}">
                        <a16:creationId xmlns:a16="http://schemas.microsoft.com/office/drawing/2014/main" id="{14CA34DC-2337-89A0-2C79-5CC05C70E22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069304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7" name="Straight Connector 666">
                    <a:extLst>
                      <a:ext uri="{FF2B5EF4-FFF2-40B4-BE49-F238E27FC236}">
                        <a16:creationId xmlns:a16="http://schemas.microsoft.com/office/drawing/2014/main" id="{3185B062-EA3E-7E47-C654-F970E4C776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108978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8" name="Straight Connector 667">
                    <a:extLst>
                      <a:ext uri="{FF2B5EF4-FFF2-40B4-BE49-F238E27FC236}">
                        <a16:creationId xmlns:a16="http://schemas.microsoft.com/office/drawing/2014/main" id="{AFDE13C6-665D-AAF6-28BA-BCE65EE7C84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146753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9" name="Straight Connector 668">
                    <a:extLst>
                      <a:ext uri="{FF2B5EF4-FFF2-40B4-BE49-F238E27FC236}">
                        <a16:creationId xmlns:a16="http://schemas.microsoft.com/office/drawing/2014/main" id="{DFE49F6D-FF86-F2AA-2E3D-1B9B47D0C20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177309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0" name="Straight Connector 669">
                    <a:extLst>
                      <a:ext uri="{FF2B5EF4-FFF2-40B4-BE49-F238E27FC236}">
                        <a16:creationId xmlns:a16="http://schemas.microsoft.com/office/drawing/2014/main" id="{50E083FE-F38C-10F9-041B-FB1D238673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4577102" y="2209028"/>
                    <a:ext cx="7659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653" name="Connector: Elbow 652">
                <a:extLst>
                  <a:ext uri="{FF2B5EF4-FFF2-40B4-BE49-F238E27FC236}">
                    <a16:creationId xmlns:a16="http://schemas.microsoft.com/office/drawing/2014/main" id="{6D0D5DB9-8932-A8DA-E0F3-F2C58680318E}"/>
                  </a:ext>
                </a:extLst>
              </p:cNvPr>
              <p:cNvCxnSpPr>
                <a:stCxn id="649" idx="1"/>
                <a:endCxn id="656" idx="3"/>
              </p:cNvCxnSpPr>
              <p:nvPr/>
            </p:nvCxnSpPr>
            <p:spPr>
              <a:xfrm rot="10800000" flipV="1">
                <a:off x="4902321" y="2143540"/>
                <a:ext cx="178589" cy="60"/>
              </a:xfrm>
              <a:prstGeom prst="bentConnector3">
                <a:avLst/>
              </a:prstGeom>
              <a:ln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4" name="TextBox 653">
                <a:extLst>
                  <a:ext uri="{FF2B5EF4-FFF2-40B4-BE49-F238E27FC236}">
                    <a16:creationId xmlns:a16="http://schemas.microsoft.com/office/drawing/2014/main" id="{CF980DDB-AB8D-29AC-5FD2-4847BCC46FC5}"/>
                  </a:ext>
                </a:extLst>
              </p:cNvPr>
              <p:cNvSpPr txBox="1"/>
              <p:nvPr/>
            </p:nvSpPr>
            <p:spPr>
              <a:xfrm>
                <a:off x="4782598" y="2359640"/>
                <a:ext cx="47298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" dirty="0"/>
                  <a:t>Synapse Weight</a:t>
                </a:r>
              </a:p>
            </p:txBody>
          </p:sp>
          <p:cxnSp>
            <p:nvCxnSpPr>
              <p:cNvPr id="655" name="Connector: Elbow 654">
                <a:extLst>
                  <a:ext uri="{FF2B5EF4-FFF2-40B4-BE49-F238E27FC236}">
                    <a16:creationId xmlns:a16="http://schemas.microsoft.com/office/drawing/2014/main" id="{AC369B20-9393-CCC6-5FA6-FA068AC8719F}"/>
                  </a:ext>
                </a:extLst>
              </p:cNvPr>
              <p:cNvCxnSpPr>
                <a:stCxn id="656" idx="2"/>
                <a:endCxn id="647" idx="3"/>
              </p:cNvCxnSpPr>
              <p:nvPr/>
            </p:nvCxnSpPr>
            <p:spPr>
              <a:xfrm rot="5400000">
                <a:off x="4751136" y="2476765"/>
                <a:ext cx="198415" cy="143"/>
              </a:xfrm>
              <a:prstGeom prst="bentConnector3">
                <a:avLst/>
              </a:prstGeom>
              <a:ln>
                <a:tailEnd type="stealth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33" name="TextBox 632">
              <a:extLst>
                <a:ext uri="{FF2B5EF4-FFF2-40B4-BE49-F238E27FC236}">
                  <a16:creationId xmlns:a16="http://schemas.microsoft.com/office/drawing/2014/main" id="{07EB8ED1-C8E2-8A5A-024C-DD6C51BB2A62}"/>
                </a:ext>
              </a:extLst>
            </p:cNvPr>
            <p:cNvSpPr txBox="1"/>
            <p:nvPr/>
          </p:nvSpPr>
          <p:spPr>
            <a:xfrm>
              <a:off x="4596971" y="1579161"/>
              <a:ext cx="664606" cy="2521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rgbClr val="7030A0"/>
                  </a:solidFill>
                </a:rPr>
                <a:t>Synapse</a:t>
              </a:r>
            </a:p>
          </p:txBody>
        </p:sp>
      </p:grpSp>
      <p:cxnSp>
        <p:nvCxnSpPr>
          <p:cNvPr id="677" name="Connector: Elbow 676">
            <a:extLst>
              <a:ext uri="{FF2B5EF4-FFF2-40B4-BE49-F238E27FC236}">
                <a16:creationId xmlns:a16="http://schemas.microsoft.com/office/drawing/2014/main" id="{AACD88E3-D346-1780-2730-693751CDDDAC}"/>
              </a:ext>
            </a:extLst>
          </p:cNvPr>
          <p:cNvCxnSpPr>
            <a:cxnSpLocks/>
            <a:stCxn id="603" idx="3"/>
            <a:endCxn id="442" idx="3"/>
          </p:cNvCxnSpPr>
          <p:nvPr/>
        </p:nvCxnSpPr>
        <p:spPr>
          <a:xfrm flipV="1">
            <a:off x="7345331" y="3949841"/>
            <a:ext cx="2118106" cy="6030"/>
          </a:xfrm>
          <a:prstGeom prst="bentConnector3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0" name="Connector: Elbow 679">
            <a:extLst>
              <a:ext uri="{FF2B5EF4-FFF2-40B4-BE49-F238E27FC236}">
                <a16:creationId xmlns:a16="http://schemas.microsoft.com/office/drawing/2014/main" id="{51F12E77-4EAA-3F69-CF2B-C2B0E9ABD126}"/>
              </a:ext>
            </a:extLst>
          </p:cNvPr>
          <p:cNvCxnSpPr>
            <a:cxnSpLocks/>
            <a:stCxn id="635" idx="3"/>
            <a:endCxn id="612" idx="3"/>
          </p:cNvCxnSpPr>
          <p:nvPr/>
        </p:nvCxnSpPr>
        <p:spPr>
          <a:xfrm flipV="1">
            <a:off x="3879653" y="3369871"/>
            <a:ext cx="1104546" cy="57958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2" name="Connector: Elbow 691">
            <a:extLst>
              <a:ext uri="{FF2B5EF4-FFF2-40B4-BE49-F238E27FC236}">
                <a16:creationId xmlns:a16="http://schemas.microsoft.com/office/drawing/2014/main" id="{3DAA0D02-BE50-ED4D-B2AF-BA2E9111262D}"/>
              </a:ext>
            </a:extLst>
          </p:cNvPr>
          <p:cNvCxnSpPr>
            <a:cxnSpLocks/>
            <a:stCxn id="565" idx="3"/>
            <a:endCxn id="542" idx="3"/>
          </p:cNvCxnSpPr>
          <p:nvPr/>
        </p:nvCxnSpPr>
        <p:spPr>
          <a:xfrm flipV="1">
            <a:off x="2648091" y="1586875"/>
            <a:ext cx="700156" cy="54314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0" name="Connector: Elbow 699">
            <a:extLst>
              <a:ext uri="{FF2B5EF4-FFF2-40B4-BE49-F238E27FC236}">
                <a16:creationId xmlns:a16="http://schemas.microsoft.com/office/drawing/2014/main" id="{0F3D43B2-4BE2-771C-133F-A1DA3DE2308D}"/>
              </a:ext>
            </a:extLst>
          </p:cNvPr>
          <p:cNvCxnSpPr>
            <a:cxnSpLocks/>
            <a:stCxn id="512" idx="3"/>
            <a:endCxn id="439" idx="1"/>
          </p:cNvCxnSpPr>
          <p:nvPr/>
        </p:nvCxnSpPr>
        <p:spPr>
          <a:xfrm>
            <a:off x="8721043" y="2069845"/>
            <a:ext cx="706772" cy="18753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3" name="Connector: Elbow 702">
            <a:extLst>
              <a:ext uri="{FF2B5EF4-FFF2-40B4-BE49-F238E27FC236}">
                <a16:creationId xmlns:a16="http://schemas.microsoft.com/office/drawing/2014/main" id="{A817AEE7-714E-5969-35B4-DBBDB93D069C}"/>
              </a:ext>
            </a:extLst>
          </p:cNvPr>
          <p:cNvCxnSpPr>
            <a:cxnSpLocks/>
            <a:stCxn id="533" idx="3"/>
          </p:cNvCxnSpPr>
          <p:nvPr/>
        </p:nvCxnSpPr>
        <p:spPr>
          <a:xfrm flipV="1">
            <a:off x="5709379" y="1534115"/>
            <a:ext cx="653335" cy="6387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8" name="Connector: Elbow 707">
            <a:extLst>
              <a:ext uri="{FF2B5EF4-FFF2-40B4-BE49-F238E27FC236}">
                <a16:creationId xmlns:a16="http://schemas.microsoft.com/office/drawing/2014/main" id="{874AF70A-5E00-BD9A-BAAE-1959C8EABAAC}"/>
              </a:ext>
            </a:extLst>
          </p:cNvPr>
          <p:cNvCxnSpPr>
            <a:cxnSpLocks/>
            <a:stCxn id="432" idx="3"/>
            <a:endCxn id="419" idx="3"/>
          </p:cNvCxnSpPr>
          <p:nvPr/>
        </p:nvCxnSpPr>
        <p:spPr>
          <a:xfrm flipH="1">
            <a:off x="9592657" y="4592699"/>
            <a:ext cx="2239275" cy="974287"/>
          </a:xfrm>
          <a:prstGeom prst="bentConnector5">
            <a:avLst>
              <a:gd name="adj1" fmla="val -10209"/>
              <a:gd name="adj2" fmla="val 50229"/>
              <a:gd name="adj3" fmla="val 11020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64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168</Words>
  <Application>Microsoft Office PowerPoint</Application>
  <PresentationFormat>Widescreen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Brown</dc:creator>
  <cp:lastModifiedBy>James Brown</cp:lastModifiedBy>
  <cp:revision>8</cp:revision>
  <dcterms:created xsi:type="dcterms:W3CDTF">2024-08-09T14:05:21Z</dcterms:created>
  <dcterms:modified xsi:type="dcterms:W3CDTF">2024-08-09T14:56:11Z</dcterms:modified>
</cp:coreProperties>
</file>