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B1B02-F7C3-D03B-1E73-C335C571E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93CAE-6CDC-CBB6-CA10-B53BB4006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54CEE-245A-B915-082E-7F225B214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0947C-97B0-0524-4D4C-508AB156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2FDDD-14D3-FA11-5A28-A6A27106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1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0452F-9060-722C-8E9E-E19B68703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B1B2D-E2FE-3AEE-E67A-0CC9EE722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73B56-2B66-B3B0-7D40-DDBDCA9C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DD10A-C53D-263D-0B3D-3C200B51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02F90-CDE7-B212-DDD7-4865DF90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0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A95A45-745C-1A22-29B7-9DC335F80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81B4BF-61EA-7E42-9319-BE8581038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A37CF-A1DB-C886-9C83-EA12A2C1D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FA467-72BA-FE16-FDB6-974F004E0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717AA-5573-C9D0-4519-C96EA9E90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4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31AE-ABE4-D2B5-F733-7E7D54077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D9276-A883-51A8-99B6-93332F580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A563A-25C9-A9BD-7AED-18CE95A5A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67A8-FC47-6346-0901-03669F3A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F5873-B14F-8CD2-4E87-219711D9A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1E560-D06A-8C22-ED51-87E43DC5B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09241-7496-737F-0590-D86FA9095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3E226-7434-44F5-BCB6-6E49CE117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A5471-C5F6-0EF1-C7DD-57F200922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7E58B-EE3B-8A9C-DE7E-870EE57A2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4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E5AF-4B4A-42D6-9F2D-CFAB33C91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F278D-E5D0-4D1E-99C6-73DCD6BB9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DA4D9-926D-A141-8869-45A2E12DE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5CCBE-DA88-AF15-2DFE-FEFE1AD3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E3F4F-A514-2D1D-BE64-F6D174C7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79FFF-5D23-93AB-2E3B-49EB21046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8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DB579-E120-5832-1DD9-CF1D5952A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D5E73-0C10-F7B8-7E96-FE0FA14FA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A75EA-6B2C-953F-1392-8705D3697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D8C6FA-E538-8FF3-5714-DA8D845CCD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C0D048-A3EF-B4E1-86FB-A176476774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844B31-F22E-5F90-041D-10ACCFA95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54F93-B246-BA1B-E515-A5C5F638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1304AE-DAEB-0CC2-48E6-CCBA3963F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4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95CE7-69CC-DD87-3B5C-264B57AC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25768-AAF6-6766-720B-E7FF57126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97B1F-AF70-95E3-5C9A-52DB0EC0E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C2854-B831-D71D-DF63-CFAEA33EB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0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77A1-30E4-4DB5-2771-43ACA5BAB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A9545-80A4-4EB2-8568-E9EEA7528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527F8-53A2-11DF-543D-0A2F54BE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5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A76FF-067B-1554-0F2B-384F6AAD9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31C50-BD55-1337-AB2D-74AF4EF81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1BFAC-1276-66E0-1F72-785DF38E7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DF2AC-FBB7-2B93-FEAC-9AFA58C1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D7DBC-A37E-9548-03D6-EDB66E5B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E1F19-3C7F-8E48-14C7-2B0625F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50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951C-EC40-46BC-0D4F-00DE031B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CA827-90F0-1B1E-0C98-EB07F68B1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B70B2-ED2D-3BD3-1B5F-6216713A6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E2BAA-2917-8247-380B-A08D67AF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0BD89-D32C-7255-0E09-1D4BB57C3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DF089-7A63-24CF-4789-B517EB04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9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349180-82D4-3DC3-CB28-994DF97D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DA7BA-3FE2-EBFD-0344-2484C5AA2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1D93F-BAE4-12C0-F2AA-841F81A83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0B20C-6B05-44CF-A04B-6C7C1409B012}" type="datetimeFigureOut">
              <a:rPr lang="en-US" smtClean="0"/>
              <a:t>2022-10-28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A9A7D-F040-FEEA-3095-C0DE6606DD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26B12-C411-10E2-F00F-EDA8DEF12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16315-A12A-4E09-AADB-F2BC63428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05071D7-8D50-65EE-11E5-1740C73244B0}"/>
              </a:ext>
            </a:extLst>
          </p:cNvPr>
          <p:cNvCxnSpPr/>
          <p:nvPr/>
        </p:nvCxnSpPr>
        <p:spPr>
          <a:xfrm>
            <a:off x="2145671" y="792178"/>
            <a:ext cx="66995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625154A-5F6C-AC94-20FC-5019DCD44EB0}"/>
              </a:ext>
            </a:extLst>
          </p:cNvPr>
          <p:cNvSpPr/>
          <p:nvPr/>
        </p:nvSpPr>
        <p:spPr>
          <a:xfrm>
            <a:off x="1271612" y="2108935"/>
            <a:ext cx="8127999" cy="63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0FFB2C-5D94-C6B0-4EDD-1E65483E5778}"/>
              </a:ext>
            </a:extLst>
          </p:cNvPr>
          <p:cNvCxnSpPr>
            <a:cxnSpLocks/>
          </p:cNvCxnSpPr>
          <p:nvPr/>
        </p:nvCxnSpPr>
        <p:spPr>
          <a:xfrm>
            <a:off x="1271612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0A2507-DFBE-1722-5B42-A67F8E1D5B82}"/>
              </a:ext>
            </a:extLst>
          </p:cNvPr>
          <p:cNvCxnSpPr/>
          <p:nvPr/>
        </p:nvCxnSpPr>
        <p:spPr>
          <a:xfrm>
            <a:off x="2065144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4F02AB-762F-A663-81A8-E1C2D79DF4D6}"/>
              </a:ext>
            </a:extLst>
          </p:cNvPr>
          <p:cNvCxnSpPr/>
          <p:nvPr/>
        </p:nvCxnSpPr>
        <p:spPr>
          <a:xfrm>
            <a:off x="2895460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99D620-ABF5-59F3-C865-8FF3835EE13F}"/>
              </a:ext>
            </a:extLst>
          </p:cNvPr>
          <p:cNvCxnSpPr/>
          <p:nvPr/>
        </p:nvCxnSpPr>
        <p:spPr>
          <a:xfrm>
            <a:off x="3688992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82D456-7F30-A30F-BDDA-D21367C8F8C4}"/>
              </a:ext>
            </a:extLst>
          </p:cNvPr>
          <p:cNvCxnSpPr/>
          <p:nvPr/>
        </p:nvCxnSpPr>
        <p:spPr>
          <a:xfrm>
            <a:off x="4503543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B5F93B-89B6-4AE7-B90B-C555B2F23056}"/>
              </a:ext>
            </a:extLst>
          </p:cNvPr>
          <p:cNvCxnSpPr/>
          <p:nvPr/>
        </p:nvCxnSpPr>
        <p:spPr>
          <a:xfrm>
            <a:off x="5286565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D5D736-CA7D-1494-40F8-D51AB4135C03}"/>
              </a:ext>
            </a:extLst>
          </p:cNvPr>
          <p:cNvCxnSpPr/>
          <p:nvPr/>
        </p:nvCxnSpPr>
        <p:spPr>
          <a:xfrm>
            <a:off x="9399611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9F9BCB-52C3-459B-E8AB-B6FEAC22BC80}"/>
              </a:ext>
            </a:extLst>
          </p:cNvPr>
          <p:cNvCxnSpPr/>
          <p:nvPr/>
        </p:nvCxnSpPr>
        <p:spPr>
          <a:xfrm>
            <a:off x="8550026" y="1762095"/>
            <a:ext cx="0" cy="50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82466D4-CAE5-C0CC-3061-A9E4C5165D7D}"/>
              </a:ext>
            </a:extLst>
          </p:cNvPr>
          <p:cNvSpPr txBox="1"/>
          <p:nvPr/>
        </p:nvSpPr>
        <p:spPr>
          <a:xfrm>
            <a:off x="1536803" y="20819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BA589B-1ED2-24E0-685B-BA297CE8D5DB}"/>
              </a:ext>
            </a:extLst>
          </p:cNvPr>
          <p:cNvSpPr txBox="1"/>
          <p:nvPr/>
        </p:nvSpPr>
        <p:spPr>
          <a:xfrm>
            <a:off x="2306646" y="20819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F6E15B-90DA-5FD7-4EEB-FCCE628DEB9B}"/>
              </a:ext>
            </a:extLst>
          </p:cNvPr>
          <p:cNvSpPr txBox="1"/>
          <p:nvPr/>
        </p:nvSpPr>
        <p:spPr>
          <a:xfrm>
            <a:off x="3088326" y="20819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37883B-BE3D-A62E-9B15-9C2EFCB3FD65}"/>
              </a:ext>
            </a:extLst>
          </p:cNvPr>
          <p:cNvSpPr txBox="1"/>
          <p:nvPr/>
        </p:nvSpPr>
        <p:spPr>
          <a:xfrm>
            <a:off x="3903657" y="20819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A733DA-F125-1143-A67D-0BB9BB1DAC31}"/>
              </a:ext>
            </a:extLst>
          </p:cNvPr>
          <p:cNvSpPr txBox="1"/>
          <p:nvPr/>
        </p:nvSpPr>
        <p:spPr>
          <a:xfrm>
            <a:off x="4675165" y="20819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E3A27E-2F5C-15DC-DF07-F38BD9FB2EE3}"/>
              </a:ext>
            </a:extLst>
          </p:cNvPr>
          <p:cNvSpPr txBox="1"/>
          <p:nvPr/>
        </p:nvSpPr>
        <p:spPr>
          <a:xfrm>
            <a:off x="8815217" y="20819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F298AC-0CE3-581D-23F9-4F22F4AD5D47}"/>
              </a:ext>
            </a:extLst>
          </p:cNvPr>
          <p:cNvSpPr/>
          <p:nvPr/>
        </p:nvSpPr>
        <p:spPr>
          <a:xfrm>
            <a:off x="2065144" y="923453"/>
            <a:ext cx="830313" cy="66371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B381F5E-EAA6-6E06-BEBB-512251644C26}"/>
              </a:ext>
            </a:extLst>
          </p:cNvPr>
          <p:cNvCxnSpPr>
            <a:cxnSpLocks/>
          </p:cNvCxnSpPr>
          <p:nvPr/>
        </p:nvCxnSpPr>
        <p:spPr>
          <a:xfrm>
            <a:off x="1271612" y="1587167"/>
            <a:ext cx="4175061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0D1ED80-DC0C-6C36-E0F8-D3B0BFF8A9CE}"/>
              </a:ext>
            </a:extLst>
          </p:cNvPr>
          <p:cNvSpPr txBox="1"/>
          <p:nvPr/>
        </p:nvSpPr>
        <p:spPr>
          <a:xfrm>
            <a:off x="4558889" y="2352901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Tick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F3CDF91-B0F4-E192-733D-BDF208524F47}"/>
              </a:ext>
            </a:extLst>
          </p:cNvPr>
          <p:cNvSpPr txBox="1"/>
          <p:nvPr/>
        </p:nvSpPr>
        <p:spPr>
          <a:xfrm>
            <a:off x="4570969" y="1533499"/>
            <a:ext cx="1007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‘Scope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EE315B-B5E2-64F3-8D5F-EB3AC02E1A5C}"/>
              </a:ext>
            </a:extLst>
          </p:cNvPr>
          <p:cNvSpPr txBox="1"/>
          <p:nvPr/>
        </p:nvSpPr>
        <p:spPr>
          <a:xfrm>
            <a:off x="4063258" y="2904859"/>
            <a:ext cx="1945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Boolean Array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12F7A3-40E1-4781-9358-B3087F157F4C}"/>
              </a:ext>
            </a:extLst>
          </p:cNvPr>
          <p:cNvSpPr txBox="1"/>
          <p:nvPr/>
        </p:nvSpPr>
        <p:spPr>
          <a:xfrm>
            <a:off x="4236789" y="4690327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String Grid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283DEE-BF17-A596-20CB-555502E11A44}"/>
              </a:ext>
            </a:extLst>
          </p:cNvPr>
          <p:cNvSpPr txBox="1"/>
          <p:nvPr/>
        </p:nvSpPr>
        <p:spPr>
          <a:xfrm>
            <a:off x="498891" y="3696140"/>
            <a:ext cx="69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EED1A68-BD32-9C62-9BD4-9EE8D262AF74}"/>
              </a:ext>
            </a:extLst>
          </p:cNvPr>
          <p:cNvSpPr txBox="1"/>
          <p:nvPr/>
        </p:nvSpPr>
        <p:spPr>
          <a:xfrm>
            <a:off x="4609025" y="5850940"/>
            <a:ext cx="91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Column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CB3700A-FB08-F0D6-7DCD-419C6BBCBB08}"/>
              </a:ext>
            </a:extLst>
          </p:cNvPr>
          <p:cNvCxnSpPr/>
          <p:nvPr/>
        </p:nvCxnSpPr>
        <p:spPr>
          <a:xfrm>
            <a:off x="2895457" y="679010"/>
            <a:ext cx="0" cy="226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D0DBEC-864C-6F46-89D4-492036628F6F}"/>
              </a:ext>
            </a:extLst>
          </p:cNvPr>
          <p:cNvCxnSpPr/>
          <p:nvPr/>
        </p:nvCxnSpPr>
        <p:spPr>
          <a:xfrm>
            <a:off x="2065144" y="679010"/>
            <a:ext cx="0" cy="226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80FD74F-B2AA-F1EE-977D-F385E2233E6A}"/>
              </a:ext>
            </a:extLst>
          </p:cNvPr>
          <p:cNvSpPr txBox="1"/>
          <p:nvPr/>
        </p:nvSpPr>
        <p:spPr>
          <a:xfrm>
            <a:off x="2042687" y="591194"/>
            <a:ext cx="7504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Width (1)</a:t>
            </a:r>
          </a:p>
        </p:txBody>
      </p: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DE718FAB-6EC7-A053-FD23-1FD6E8272B9F}"/>
              </a:ext>
            </a:extLst>
          </p:cNvPr>
          <p:cNvCxnSpPr>
            <a:cxnSpLocks/>
          </p:cNvCxnSpPr>
          <p:nvPr/>
        </p:nvCxnSpPr>
        <p:spPr>
          <a:xfrm rot="10800000" flipV="1">
            <a:off x="2065145" y="443617"/>
            <a:ext cx="401105" cy="207687"/>
          </a:xfrm>
          <a:prstGeom prst="bentConnector3">
            <a:avLst>
              <a:gd name="adj1" fmla="val 996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C21593FE-09F9-9D5A-1369-2E33789467B5}"/>
              </a:ext>
            </a:extLst>
          </p:cNvPr>
          <p:cNvSpPr txBox="1"/>
          <p:nvPr/>
        </p:nvSpPr>
        <p:spPr>
          <a:xfrm>
            <a:off x="2466247" y="329045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Start (1)</a:t>
            </a:r>
          </a:p>
        </p:txBody>
      </p:sp>
      <p:graphicFrame>
        <p:nvGraphicFramePr>
          <p:cNvPr id="48" name="Table 48">
            <a:extLst>
              <a:ext uri="{FF2B5EF4-FFF2-40B4-BE49-F238E27FC236}">
                <a16:creationId xmlns:a16="http://schemas.microsoft.com/office/drawing/2014/main" id="{614B70FF-ED0A-88CF-A3B0-CFF80004D2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480436"/>
              </p:ext>
            </p:extLst>
          </p:nvPr>
        </p:nvGraphicFramePr>
        <p:xfrm>
          <a:off x="1271612" y="5074393"/>
          <a:ext cx="8127960" cy="1104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796">
                  <a:extLst>
                    <a:ext uri="{9D8B030D-6E8A-4147-A177-3AD203B41FA5}">
                      <a16:colId xmlns:a16="http://schemas.microsoft.com/office/drawing/2014/main" val="1679945849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390136047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633870669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2944293109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983330050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3998868486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1521760799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259162668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2743220459"/>
                    </a:ext>
                  </a:extLst>
                </a:gridCol>
                <a:gridCol w="812796">
                  <a:extLst>
                    <a:ext uri="{9D8B030D-6E8A-4147-A177-3AD203B41FA5}">
                      <a16:colId xmlns:a16="http://schemas.microsoft.com/office/drawing/2014/main" val="1537291542"/>
                    </a:ext>
                  </a:extLst>
                </a:gridCol>
              </a:tblGrid>
              <a:tr h="36820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081074"/>
                  </a:ext>
                </a:extLst>
              </a:tr>
              <a:tr h="36820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690835"/>
                  </a:ext>
                </a:extLst>
              </a:tr>
              <a:tr h="36820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056535"/>
                  </a:ext>
                </a:extLst>
              </a:tr>
            </a:tbl>
          </a:graphicData>
        </a:graphic>
      </p:graphicFrame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322F8D9F-6E99-2ACF-6D71-AD171188AD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38529"/>
              </p:ext>
            </p:extLst>
          </p:nvPr>
        </p:nvGraphicFramePr>
        <p:xfrm>
          <a:off x="1218933" y="3323792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413643427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13643289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94578109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4332346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9249077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9524194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10549343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5037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98406423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9698165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181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271637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E2498A95-9654-DB72-EA9D-363514964B9A}"/>
              </a:ext>
            </a:extLst>
          </p:cNvPr>
          <p:cNvSpPr txBox="1"/>
          <p:nvPr/>
        </p:nvSpPr>
        <p:spPr>
          <a:xfrm>
            <a:off x="476219" y="3323792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DA614D2-6C23-2E33-DE15-E14F7DF0DED6}"/>
              </a:ext>
            </a:extLst>
          </p:cNvPr>
          <p:cNvSpPr txBox="1"/>
          <p:nvPr/>
        </p:nvSpPr>
        <p:spPr>
          <a:xfrm>
            <a:off x="260677" y="541684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 Head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BB80402-EE4D-AA72-3D92-F57C10F8277F}"/>
              </a:ext>
            </a:extLst>
          </p:cNvPr>
          <p:cNvSpPr txBox="1"/>
          <p:nvPr/>
        </p:nvSpPr>
        <p:spPr>
          <a:xfrm>
            <a:off x="498891" y="5027410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2115B81-1616-7B11-F87D-7BC8149F8ABE}"/>
              </a:ext>
            </a:extLst>
          </p:cNvPr>
          <p:cNvSpPr txBox="1"/>
          <p:nvPr/>
        </p:nvSpPr>
        <p:spPr>
          <a:xfrm>
            <a:off x="504760" y="5809670"/>
            <a:ext cx="69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E4CFC82-0327-8F45-9BF6-9EBB99F46FD7}"/>
              </a:ext>
            </a:extLst>
          </p:cNvPr>
          <p:cNvSpPr txBox="1"/>
          <p:nvPr/>
        </p:nvSpPr>
        <p:spPr>
          <a:xfrm>
            <a:off x="1515229" y="1720512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BF5C181-981F-C5C3-28CF-3A9D9E8B8F04}"/>
              </a:ext>
            </a:extLst>
          </p:cNvPr>
          <p:cNvSpPr txBox="1"/>
          <p:nvPr/>
        </p:nvSpPr>
        <p:spPr>
          <a:xfrm>
            <a:off x="2294871" y="1727060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F9B61FA-798F-E7B6-E426-42CABD943331}"/>
              </a:ext>
            </a:extLst>
          </p:cNvPr>
          <p:cNvSpPr txBox="1"/>
          <p:nvPr/>
        </p:nvSpPr>
        <p:spPr>
          <a:xfrm>
            <a:off x="3064714" y="1735225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AA54919-2B83-25D3-0EDD-BEACD240D7E1}"/>
              </a:ext>
            </a:extLst>
          </p:cNvPr>
          <p:cNvSpPr txBox="1"/>
          <p:nvPr/>
        </p:nvSpPr>
        <p:spPr>
          <a:xfrm>
            <a:off x="3895365" y="1708452"/>
            <a:ext cx="319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1F748D73-BC15-CFA3-58B7-962A1A8EBF31}"/>
              </a:ext>
            </a:extLst>
          </p:cNvPr>
          <p:cNvCxnSpPr/>
          <p:nvPr/>
        </p:nvCxnSpPr>
        <p:spPr>
          <a:xfrm>
            <a:off x="1665715" y="4218915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B0CBB30-9652-0D0C-3BB6-F11739738509}"/>
              </a:ext>
            </a:extLst>
          </p:cNvPr>
          <p:cNvCxnSpPr/>
          <p:nvPr/>
        </p:nvCxnSpPr>
        <p:spPr>
          <a:xfrm>
            <a:off x="2487722" y="4187087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2D96DF43-A819-A35A-91F1-309EB8195A90}"/>
              </a:ext>
            </a:extLst>
          </p:cNvPr>
          <p:cNvCxnSpPr/>
          <p:nvPr/>
        </p:nvCxnSpPr>
        <p:spPr>
          <a:xfrm>
            <a:off x="3271685" y="4218914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097C8D79-CAA0-5618-BBDD-D9CA0EBA6909}"/>
              </a:ext>
            </a:extLst>
          </p:cNvPr>
          <p:cNvCxnSpPr/>
          <p:nvPr/>
        </p:nvCxnSpPr>
        <p:spPr>
          <a:xfrm>
            <a:off x="4044998" y="4187087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677660BC-7488-5D40-4538-2BBC24322B5D}"/>
              </a:ext>
            </a:extLst>
          </p:cNvPr>
          <p:cNvSpPr txBox="1"/>
          <p:nvPr/>
        </p:nvSpPr>
        <p:spPr>
          <a:xfrm>
            <a:off x="7889776" y="6112550"/>
            <a:ext cx="1579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SplittingTheStep.pptx 2022-10-28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1049B6A5-9E8D-F878-5B76-F41B9176D7DC}"/>
              </a:ext>
            </a:extLst>
          </p:cNvPr>
          <p:cNvCxnSpPr/>
          <p:nvPr/>
        </p:nvCxnSpPr>
        <p:spPr>
          <a:xfrm>
            <a:off x="1681156" y="2451257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B6F3B5B-47FC-E117-9F46-F92F9A9474D6}"/>
              </a:ext>
            </a:extLst>
          </p:cNvPr>
          <p:cNvCxnSpPr/>
          <p:nvPr/>
        </p:nvCxnSpPr>
        <p:spPr>
          <a:xfrm>
            <a:off x="2453586" y="2451257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6CFFE82-2EC6-2D87-6E01-C17A034DABD2}"/>
              </a:ext>
            </a:extLst>
          </p:cNvPr>
          <p:cNvCxnSpPr/>
          <p:nvPr/>
        </p:nvCxnSpPr>
        <p:spPr>
          <a:xfrm>
            <a:off x="3271685" y="2451257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C013783-8F08-BE95-275D-D861E76BF259}"/>
              </a:ext>
            </a:extLst>
          </p:cNvPr>
          <p:cNvCxnSpPr/>
          <p:nvPr/>
        </p:nvCxnSpPr>
        <p:spPr>
          <a:xfrm>
            <a:off x="4044998" y="2451257"/>
            <a:ext cx="0" cy="808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12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74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Brown</dc:creator>
  <cp:lastModifiedBy>James Brown</cp:lastModifiedBy>
  <cp:revision>11</cp:revision>
  <cp:lastPrinted>2022-10-13T15:19:25Z</cp:lastPrinted>
  <dcterms:created xsi:type="dcterms:W3CDTF">2022-10-13T13:45:01Z</dcterms:created>
  <dcterms:modified xsi:type="dcterms:W3CDTF">2022-10-28T18:26:29Z</dcterms:modified>
</cp:coreProperties>
</file>