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803" autoAdjust="0"/>
    <p:restoredTop sz="94660"/>
  </p:normalViewPr>
  <p:slideViewPr>
    <p:cSldViewPr snapToGrid="0">
      <p:cViewPr>
        <p:scale>
          <a:sx n="136" d="100"/>
          <a:sy n="136" d="100"/>
        </p:scale>
        <p:origin x="-1752" y="-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C7E9-E4EE-2838-A132-9C6D0FBF3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4CD2CA-F808-7FAD-EAB3-E45D87E9E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7484E-92A1-77EA-5E99-C9EBE4699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3D595-C08C-B5F8-BD99-DF85D423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B3A22-6BFC-4286-45AE-DB5C21E8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7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C31C9-01DD-7793-357C-368BFA7BF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2DF397-274E-2D07-8805-D3EB9A0A8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C7228-1F8C-23CC-71BA-34A0A0E48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63149-146F-33A9-DAF8-CF08BEA4B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62D5B-3998-3BF5-9F37-B3EDB784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8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1C7455-1447-86D8-1E84-DECAB8E2B4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3A949F-A779-5B57-1559-F287D47A7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18F25-1051-834F-DA9B-5EED1EC28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2073F-A678-0C5D-F1D0-23707106E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26D27-1AA2-7D7B-FEB1-036F72B6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3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D6F40-79F9-6BB4-6596-67FD7CD69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2A3DD-6288-18D4-2485-35A76A63B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598D0-A924-90C3-028E-4C9D7A269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AE3A1-4587-E545-807B-6313749F3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69A8A-F35E-7FCC-78B4-321B1630A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4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7A6AA-384B-D909-4021-CD852F365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12D76-95EE-ADD6-25DA-5B71635D7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6B901-51E8-762A-CD5B-B56F1C01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FF35C-60CB-B57E-D7CA-CAAC30C6A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E416A-3BA3-07D8-657F-6FF930865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2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7A29-9479-BEF6-8C56-9EB16E671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34A06-9642-7CB2-4D7A-02D0DA828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BA604-0A5C-A303-8023-6684CF85A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1E026-D48E-3C6D-7E04-994AE0DDE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34FD4-EF5B-E380-7DAD-2EE14420D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0D726-FFC3-FFDF-F73A-F6CD04EF4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90727-F08C-FBED-5AA4-0A81B954D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E9194-6B52-0010-BA50-8C7955103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588F3D-B8EA-7B7B-EFAE-0A1EE56CB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2913E-39A8-744F-CA64-C6EB14733A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3DD9D-C565-DB84-3204-0BEACC6DC9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23D093-6289-8EA0-0DB8-596E6F6B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904E18-7A35-A212-260F-9EF04BE08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3E2555-1524-559C-085F-4A95BF9DB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7DE9E-FDA9-4458-6B5A-13821C74D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CF708-A5DC-3217-B4D4-2E2BE924F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8A5F1-DFCD-F34D-86A2-5510599F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688E42-3F1B-6A35-0D33-FB0FBC0E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4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3E050-53D5-8884-B445-F0FFBB512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4B249-7D9B-C338-9315-AF064229B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13F020-1D39-4F9D-022A-73A0E863B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0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2AAD9-DFF6-C34F-42FE-EF3925697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7EB44-F6A6-78F1-5174-4062DD74E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6CC8C-4BD6-BAD3-268F-EBC1235B0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25EF5-A25A-AB91-A232-3DC9D0D3B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94C13-58CF-4266-3E14-529950EFC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80AFF-C695-21E7-CA13-D653C564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9BFB1-0610-B9F6-DA1A-C9B1EF638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A4DC1-E3F8-061B-7E28-69A04A864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46C68-4988-E0A4-EDD3-CE00F1835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B3123C-F598-0142-B488-6A3661692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4C42D5-A5C6-2242-155F-92C4CA9E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DF570-82DD-131E-BF6A-F5C2B8CF7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6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C383ED-1BC9-866A-ABD7-59A4E3B8A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A1982-105F-A5AC-14A5-8450EEE83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D2763-5EDD-0470-ED1A-DA6180533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399E4-D1FF-4834-9AE9-027DD38B678E}" type="datetimeFigureOut">
              <a:rPr lang="en-US" smtClean="0"/>
              <a:t>2023-01-01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7F600-7ED1-DF49-E2C0-FC8FCA563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526C2-194A-9E25-858C-BC8DA800E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734F9-EB8D-431E-A3E3-CD41CF30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0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7F510E9-41E5-6EAA-87D3-299A3490C8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75" y="4038488"/>
            <a:ext cx="4230142" cy="216665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65CDDE9-86D6-C750-79DC-DD7B96DAC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661" y="692275"/>
            <a:ext cx="2857500" cy="2971800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E6673257-47C6-5DA1-6040-EB6BEE6F583F}"/>
              </a:ext>
            </a:extLst>
          </p:cNvPr>
          <p:cNvGrpSpPr/>
          <p:nvPr/>
        </p:nvGrpSpPr>
        <p:grpSpPr>
          <a:xfrm>
            <a:off x="1601275" y="235566"/>
            <a:ext cx="4552950" cy="1839099"/>
            <a:chOff x="159381" y="443705"/>
            <a:chExt cx="4552950" cy="1839099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07F10103-F0CB-C62A-0387-70A33B91AD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381" y="720704"/>
              <a:ext cx="4552950" cy="156210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713F10B-E7CB-1005-7E25-CD525B6D0C86}"/>
                </a:ext>
              </a:extLst>
            </p:cNvPr>
            <p:cNvSpPr txBox="1"/>
            <p:nvPr/>
          </p:nvSpPr>
          <p:spPr>
            <a:xfrm>
              <a:off x="323557" y="443705"/>
              <a:ext cx="11926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InnoTest</a:t>
              </a:r>
              <a:r>
                <a:rPr lang="en-US" sz="1200" dirty="0"/>
                <a:t> Project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2F2944D-0357-D5B6-608C-14DF4C448325}"/>
              </a:ext>
            </a:extLst>
          </p:cNvPr>
          <p:cNvGrpSpPr/>
          <p:nvPr/>
        </p:nvGrpSpPr>
        <p:grpSpPr>
          <a:xfrm>
            <a:off x="1637590" y="2581242"/>
            <a:ext cx="4120489" cy="2914492"/>
            <a:chOff x="1637590" y="2581242"/>
            <a:chExt cx="4120489" cy="2914492"/>
          </a:xfrm>
        </p:grpSpPr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2CAD4796-742B-F872-4235-ECC210F1ABA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7590" y="2581242"/>
              <a:ext cx="4120489" cy="2914492"/>
            </a:xfrm>
            <a:prstGeom prst="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C3DAB99-8676-D841-9837-365D9B4295CB}"/>
                </a:ext>
              </a:extLst>
            </p:cNvPr>
            <p:cNvSpPr txBox="1"/>
            <p:nvPr/>
          </p:nvSpPr>
          <p:spPr>
            <a:xfrm>
              <a:off x="3207541" y="3176424"/>
              <a:ext cx="84510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Invented here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D3CAD4EB-9EA0-B538-97CD-C6C48744C675}"/>
                </a:ext>
              </a:extLst>
            </p:cNvPr>
            <p:cNvCxnSpPr/>
            <p:nvPr/>
          </p:nvCxnSpPr>
          <p:spPr>
            <a:xfrm flipH="1">
              <a:off x="2426677" y="3291840"/>
              <a:ext cx="7218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265F5CE-EB1E-FA10-F89E-85ADB1F32F0F}"/>
              </a:ext>
            </a:extLst>
          </p:cNvPr>
          <p:cNvGrpSpPr/>
          <p:nvPr/>
        </p:nvGrpSpPr>
        <p:grpSpPr>
          <a:xfrm>
            <a:off x="3045655" y="3664075"/>
            <a:ext cx="4571600" cy="1984102"/>
            <a:chOff x="5556738" y="3291840"/>
            <a:chExt cx="2609557" cy="2630658"/>
          </a:xfrm>
        </p:grpSpPr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CFD99E60-0EB0-25B5-2578-21039E8EF3AD}"/>
                </a:ext>
              </a:extLst>
            </p:cNvPr>
            <p:cNvCxnSpPr/>
            <p:nvPr/>
          </p:nvCxnSpPr>
          <p:spPr>
            <a:xfrm>
              <a:off x="5556738" y="3291840"/>
              <a:ext cx="2609557" cy="26306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856D1BA-3BAC-FA2A-6EF7-2AF589EB9B9F}"/>
                </a:ext>
              </a:extLst>
            </p:cNvPr>
            <p:cNvSpPr txBox="1"/>
            <p:nvPr/>
          </p:nvSpPr>
          <p:spPr>
            <a:xfrm>
              <a:off x="6345577" y="4412565"/>
              <a:ext cx="168029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err="1"/>
                <a:t>autopf</a:t>
              </a:r>
              <a:r>
                <a:rPr lang="en-US" sz="900" dirty="0"/>
                <a:t> means the ‘program files’ directory</a:t>
              </a:r>
            </a:p>
          </p:txBody>
        </p: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BABCC78-748E-4F1B-81FB-D175A124D7C2}"/>
              </a:ext>
            </a:extLst>
          </p:cNvPr>
          <p:cNvCxnSpPr>
            <a:cxnSpLocks/>
          </p:cNvCxnSpPr>
          <p:nvPr/>
        </p:nvCxnSpPr>
        <p:spPr>
          <a:xfrm flipV="1">
            <a:off x="2595489" y="1914024"/>
            <a:ext cx="5718517" cy="165213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AD9A977-E67B-F0D0-F98D-014146A6F122}"/>
              </a:ext>
            </a:extLst>
          </p:cNvPr>
          <p:cNvCxnSpPr/>
          <p:nvPr/>
        </p:nvCxnSpPr>
        <p:spPr>
          <a:xfrm flipV="1">
            <a:off x="3630092" y="893298"/>
            <a:ext cx="1068517" cy="2954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54955C6-4552-0B4F-BD69-859BDBCA4B8E}"/>
              </a:ext>
            </a:extLst>
          </p:cNvPr>
          <p:cNvSpPr txBox="1"/>
          <p:nvPr/>
        </p:nvSpPr>
        <p:spPr>
          <a:xfrm>
            <a:off x="10459329" y="6452601"/>
            <a:ext cx="15584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/>
              <a:t>InnoTest.ppx</a:t>
            </a:r>
            <a:r>
              <a:rPr lang="en-US" sz="1050" dirty="0"/>
              <a:t> 2023-01-01</a:t>
            </a:r>
          </a:p>
        </p:txBody>
      </p:sp>
    </p:spTree>
    <p:extLst>
      <p:ext uri="{BB962C8B-B14F-4D97-AF65-F5344CB8AC3E}">
        <p14:creationId xmlns:p14="http://schemas.microsoft.com/office/powerpoint/2010/main" val="1489749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Brown</dc:creator>
  <cp:lastModifiedBy>James Brown</cp:lastModifiedBy>
  <cp:revision>2</cp:revision>
  <dcterms:created xsi:type="dcterms:W3CDTF">2023-01-02T02:02:25Z</dcterms:created>
  <dcterms:modified xsi:type="dcterms:W3CDTF">2023-01-02T03:00:09Z</dcterms:modified>
</cp:coreProperties>
</file>