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7797E-8ADA-4F69-8D22-894BD1D49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53CAAA-6CF7-4F12-A341-AAEE89339C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3D11A-CD31-4055-8F13-52773CF7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8C717-B5B0-4DBB-B7A8-D37B8DABE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1F785-E3F0-440D-B05C-1DFEE349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1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015C-EADF-4E43-82AA-6A7BAD0C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753437-A5EA-4E49-BA6D-4C330E945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3E53C-1375-4EA4-8C8B-DE142FD3F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360A1-B969-49C6-BCB7-C6E21BCFE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B6BD9-1421-438E-8486-95F97E68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5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912292-6C43-42F2-9458-AC2F74309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0F015A-ACC0-497F-A97E-AB5A556A6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9F366-886A-489B-856D-D994C02A7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25C20-8265-450A-AA3C-900BF1C66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5C8F6-78AC-4130-BC19-C0ECE19B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66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388B-4F1C-48CD-A7FE-A250BEAAF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7E0D4-92D4-4EA7-A326-C3BAA3569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D59C1-4C0F-4C9C-9D94-41F221192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7CA94-6AC9-4318-B731-E458C91EE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77368-0285-4A99-9141-DFE1CA8C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2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29A6-AC95-4665-9121-4A149DA5F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06A6E-22DF-4AFC-A4B1-297F6AB6D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0EB41-96F9-4C7E-859D-D5504F19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26ECB-A0F8-44D5-B691-E08B8F5C5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AB191-E27E-44DD-A991-E39D71D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0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727B1-1ED5-4821-BC40-3098B1E0A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DC4EC-BCB7-46BB-9EAB-54CD99DDD0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5DAEB-F794-4C57-9BCF-ABEBE126E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34495-0EB9-4B9A-9F45-0AE8C8347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B7EB3-ED08-426B-9313-10A823929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84169-0054-4426-90BA-E5AA83E81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8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12274-389A-4F72-87A1-A391BECA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380F-4839-4B02-9A66-60B1A5B35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6C70EE-8A2F-4D62-AD56-46BBB7295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D39AA0-1952-4353-8C5B-3D5A9EA39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6073F2-D588-42C5-801A-658CA64EA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C285BA-27A5-4381-BEBA-CEA90A59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38E254-82A1-4246-BE82-E872E148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A33966-8CB6-4129-BCDF-D109EB5C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83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199AA-1DF0-4489-9165-ED8935B26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646545-E766-40CA-9A6F-442C65F6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31BA12-41E4-4A47-9006-0F5E8E81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B2C472-9D24-4EAC-A51F-018782F6F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5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1A6B3-ECC1-4CF8-9363-008EFD3DE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5872D2-E82C-495A-831E-82F75C622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EE33DF-C6CC-4C31-A343-C372CC23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0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9A1D8-DDE0-4CCB-AC5A-182A6C960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DCF51-BD42-4840-8DB9-668DD9962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F4BA6E-E62A-4B39-9EA3-619B4BD25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55E6-C232-4497-8B6E-6FBDFEF8F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07B56F-20F9-416C-8A55-84386D862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784B3-03D0-46A7-9F87-50C10328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21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5275F-0B9A-492F-8147-6D1EB0D0D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49DFE-94D2-4AC1-92B7-F580C00B1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05AC3-6329-4E73-A2DC-69815BD52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98FF4-36BE-413F-AD0A-0135FA58E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AAC8A-409A-4815-A002-538ACD053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7F28D-1D3B-48BC-A458-2A547BE6C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7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1AB70B-80D3-4303-849B-72D32FC9E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03B77-5777-479E-B505-9FF4CE33F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4CA30-0776-411F-954D-580048CEC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1E6D8-B37F-4153-BC87-1EE5C182D46C}" type="datetimeFigureOut">
              <a:rPr lang="en-US" smtClean="0"/>
              <a:t>2019-09-19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4C37E-1834-4D6D-8984-2CC7113BC1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20740-41BD-4823-A3EB-9C2AEAC1E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F9C8F-BA0B-49F7-9D35-7772713EB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>
            <a:extLst>
              <a:ext uri="{FF2B5EF4-FFF2-40B4-BE49-F238E27FC236}">
                <a16:creationId xmlns:a16="http://schemas.microsoft.com/office/drawing/2014/main" id="{5A0471EA-A306-41A6-9A1C-7A0FE8376ED4}"/>
              </a:ext>
            </a:extLst>
          </p:cNvPr>
          <p:cNvSpPr txBox="1"/>
          <p:nvPr/>
        </p:nvSpPr>
        <p:spPr>
          <a:xfrm>
            <a:off x="10338816" y="6352033"/>
            <a:ext cx="12679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Dispatch 2019-09-10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C205E21E-F717-473D-8761-01AC8F64F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50" y="378508"/>
            <a:ext cx="4495800" cy="581025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F73587E0-5F67-420A-8524-9F5D2C81BCD5}"/>
              </a:ext>
            </a:extLst>
          </p:cNvPr>
          <p:cNvSpPr txBox="1"/>
          <p:nvPr/>
        </p:nvSpPr>
        <p:spPr>
          <a:xfrm>
            <a:off x="7821" y="1004471"/>
            <a:ext cx="20254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Dispatch Source</a:t>
            </a:r>
          </a:p>
          <a:p>
            <a:pPr lvl="1"/>
            <a:r>
              <a:rPr lang="en-US" sz="1400" dirty="0"/>
              <a:t>Send zeros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en-US" dirty="0"/>
              <a:t>Dispatch Sink</a:t>
            </a:r>
          </a:p>
          <a:p>
            <a:pPr lvl="1"/>
            <a:r>
              <a:rPr lang="en-US" sz="1400" dirty="0"/>
              <a:t>Send ‘Source out’ </a:t>
            </a:r>
          </a:p>
          <a:p>
            <a:pPr lvl="1"/>
            <a:r>
              <a:rPr lang="en-US" sz="1400" dirty="0"/>
              <a:t>to ‘Sink in’</a:t>
            </a:r>
          </a:p>
          <a:p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96B5647-0C3B-48F4-AB9F-D4121DFC70BE}"/>
              </a:ext>
            </a:extLst>
          </p:cNvPr>
          <p:cNvSpPr txBox="1"/>
          <p:nvPr/>
        </p:nvSpPr>
        <p:spPr>
          <a:xfrm>
            <a:off x="3126439" y="1317534"/>
            <a:ext cx="719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Step1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0144132-1456-40CF-8F5D-CB6A02A96933}"/>
              </a:ext>
            </a:extLst>
          </p:cNvPr>
          <p:cNvSpPr txBox="1"/>
          <p:nvPr/>
        </p:nvSpPr>
        <p:spPr>
          <a:xfrm>
            <a:off x="8349701" y="1247727"/>
            <a:ext cx="1179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Dendrite 1</a:t>
            </a:r>
          </a:p>
        </p:txBody>
      </p: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7209B82B-3EA6-44EA-B6B5-0D6DE28AF16C}"/>
              </a:ext>
            </a:extLst>
          </p:cNvPr>
          <p:cNvCxnSpPr>
            <a:cxnSpLocks/>
            <a:stCxn id="81" idx="3"/>
            <a:endCxn id="34" idx="1"/>
          </p:cNvCxnSpPr>
          <p:nvPr/>
        </p:nvCxnSpPr>
        <p:spPr>
          <a:xfrm>
            <a:off x="1326537" y="3069377"/>
            <a:ext cx="719075" cy="1678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7483C30-0105-45EE-B0C3-464C2B827118}"/>
              </a:ext>
            </a:extLst>
          </p:cNvPr>
          <p:cNvGrpSpPr/>
          <p:nvPr/>
        </p:nvGrpSpPr>
        <p:grpSpPr>
          <a:xfrm>
            <a:off x="215225" y="2763053"/>
            <a:ext cx="1111312" cy="612648"/>
            <a:chOff x="836351" y="3699663"/>
            <a:chExt cx="1111312" cy="612648"/>
          </a:xfrm>
        </p:grpSpPr>
        <p:sp>
          <p:nvSpPr>
            <p:cNvPr id="81" name="Flowchart: Predefined Process 80">
              <a:extLst>
                <a:ext uri="{FF2B5EF4-FFF2-40B4-BE49-F238E27FC236}">
                  <a16:creationId xmlns:a16="http://schemas.microsoft.com/office/drawing/2014/main" id="{3E3A9F95-07A7-43B9-B454-D966A534021F}"/>
                </a:ext>
              </a:extLst>
            </p:cNvPr>
            <p:cNvSpPr/>
            <p:nvPr/>
          </p:nvSpPr>
          <p:spPr>
            <a:xfrm>
              <a:off x="836351" y="3699663"/>
              <a:ext cx="1111312" cy="61264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ACF6F8FD-81D2-472F-8080-7C4B92277CCE}"/>
                </a:ext>
              </a:extLst>
            </p:cNvPr>
            <p:cNvSpPr txBox="1"/>
            <p:nvPr/>
          </p:nvSpPr>
          <p:spPr>
            <a:xfrm>
              <a:off x="912802" y="3821321"/>
              <a:ext cx="9196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1. Zeros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24E40911-1C5A-4183-AAC9-817D157D2729}"/>
              </a:ext>
            </a:extLst>
          </p:cNvPr>
          <p:cNvGrpSpPr/>
          <p:nvPr/>
        </p:nvGrpSpPr>
        <p:grpSpPr>
          <a:xfrm>
            <a:off x="5546521" y="2566800"/>
            <a:ext cx="1111312" cy="612648"/>
            <a:chOff x="836351" y="3699663"/>
            <a:chExt cx="1111312" cy="612648"/>
          </a:xfrm>
        </p:grpSpPr>
        <p:sp>
          <p:nvSpPr>
            <p:cNvPr id="86" name="Flowchart: Predefined Process 85">
              <a:extLst>
                <a:ext uri="{FF2B5EF4-FFF2-40B4-BE49-F238E27FC236}">
                  <a16:creationId xmlns:a16="http://schemas.microsoft.com/office/drawing/2014/main" id="{604C1EAC-544D-4259-8BAB-DA72BA4E4FB3}"/>
                </a:ext>
              </a:extLst>
            </p:cNvPr>
            <p:cNvSpPr/>
            <p:nvPr/>
          </p:nvSpPr>
          <p:spPr>
            <a:xfrm>
              <a:off x="836351" y="3699663"/>
              <a:ext cx="1111312" cy="612648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52A2CE5E-3FC1-4FFA-A7AB-9BBD37F3BDDC}"/>
                </a:ext>
              </a:extLst>
            </p:cNvPr>
            <p:cNvSpPr txBox="1"/>
            <p:nvPr/>
          </p:nvSpPr>
          <p:spPr>
            <a:xfrm>
              <a:off x="912802" y="3821321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2. 20 </a:t>
              </a:r>
              <a:r>
                <a:rPr lang="en-US" dirty="0" err="1"/>
                <a:t>pA</a:t>
              </a:r>
              <a:endParaRPr lang="en-US" dirty="0"/>
            </a:p>
          </p:txBody>
        </p:sp>
      </p:grpSp>
      <p:cxnSp>
        <p:nvCxnSpPr>
          <p:cNvPr id="89" name="Connector: Elbow 88">
            <a:extLst>
              <a:ext uri="{FF2B5EF4-FFF2-40B4-BE49-F238E27FC236}">
                <a16:creationId xmlns:a16="http://schemas.microsoft.com/office/drawing/2014/main" id="{BBB768C7-99CB-4079-A651-1D88634E2BAA}"/>
              </a:ext>
            </a:extLst>
          </p:cNvPr>
          <p:cNvCxnSpPr>
            <a:cxnSpLocks/>
            <a:stCxn id="70" idx="3"/>
            <a:endCxn id="86" idx="1"/>
          </p:cNvCxnSpPr>
          <p:nvPr/>
        </p:nvCxnSpPr>
        <p:spPr>
          <a:xfrm>
            <a:off x="4916944" y="2698955"/>
            <a:ext cx="629577" cy="17416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or: Elbow 90">
            <a:extLst>
              <a:ext uri="{FF2B5EF4-FFF2-40B4-BE49-F238E27FC236}">
                <a16:creationId xmlns:a16="http://schemas.microsoft.com/office/drawing/2014/main" id="{26A632E4-32BC-4FC7-AD85-0D7E94A7088C}"/>
              </a:ext>
            </a:extLst>
          </p:cNvPr>
          <p:cNvCxnSpPr>
            <a:cxnSpLocks/>
            <a:stCxn id="86" idx="3"/>
            <a:endCxn id="134" idx="1"/>
          </p:cNvCxnSpPr>
          <p:nvPr/>
        </p:nvCxnSpPr>
        <p:spPr>
          <a:xfrm>
            <a:off x="6657833" y="2873124"/>
            <a:ext cx="621785" cy="31831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A1E5AC0-E0C2-4427-8B3E-58E014985353}"/>
              </a:ext>
            </a:extLst>
          </p:cNvPr>
          <p:cNvGrpSpPr/>
          <p:nvPr/>
        </p:nvGrpSpPr>
        <p:grpSpPr>
          <a:xfrm>
            <a:off x="2395543" y="3628143"/>
            <a:ext cx="2076190" cy="2316850"/>
            <a:chOff x="2983462" y="3802507"/>
            <a:chExt cx="2076190" cy="2316850"/>
          </a:xfrm>
        </p:grpSpPr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71E55BC3-22C6-473F-94C3-6CB9E54511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83462" y="4090786"/>
              <a:ext cx="2076190" cy="2028571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39B03CA-A204-463D-BBD7-AB4F5C8C17BF}"/>
                </a:ext>
              </a:extLst>
            </p:cNvPr>
            <p:cNvSpPr txBox="1"/>
            <p:nvPr/>
          </p:nvSpPr>
          <p:spPr>
            <a:xfrm>
              <a:off x="3036456" y="3802507"/>
              <a:ext cx="169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Function Parameters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57D806F-D5D0-423E-8706-38F544FA56F0}"/>
              </a:ext>
            </a:extLst>
          </p:cNvPr>
          <p:cNvGrpSpPr/>
          <p:nvPr/>
        </p:nvGrpSpPr>
        <p:grpSpPr>
          <a:xfrm>
            <a:off x="7875135" y="3528097"/>
            <a:ext cx="2000000" cy="1830227"/>
            <a:chOff x="8558400" y="3621247"/>
            <a:chExt cx="2000000" cy="1830227"/>
          </a:xfrm>
        </p:grpSpPr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15CB241D-D738-450C-A57F-722AC36A4D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58400" y="3880045"/>
              <a:ext cx="2000000" cy="1571429"/>
            </a:xfrm>
            <a:prstGeom prst="rect">
              <a:avLst/>
            </a:prstGeom>
          </p:spPr>
        </p:pic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A3F9AB23-714B-4BA6-A523-C03E44F52879}"/>
                </a:ext>
              </a:extLst>
            </p:cNvPr>
            <p:cNvSpPr txBox="1"/>
            <p:nvPr/>
          </p:nvSpPr>
          <p:spPr>
            <a:xfrm>
              <a:off x="8644763" y="3621247"/>
              <a:ext cx="16940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Function Parameters</a:t>
              </a: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5DAA7F61-3462-484F-9794-1859DF60DCAB}"/>
              </a:ext>
            </a:extLst>
          </p:cNvPr>
          <p:cNvGrpSpPr/>
          <p:nvPr/>
        </p:nvGrpSpPr>
        <p:grpSpPr>
          <a:xfrm>
            <a:off x="2045612" y="1662885"/>
            <a:ext cx="2879124" cy="1914144"/>
            <a:chOff x="2330228" y="1686866"/>
            <a:chExt cx="2879124" cy="19141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80362F5-CA1D-4DBC-A03A-9780A12E850D}"/>
                </a:ext>
              </a:extLst>
            </p:cNvPr>
            <p:cNvSpPr/>
            <p:nvPr/>
          </p:nvSpPr>
          <p:spPr>
            <a:xfrm>
              <a:off x="2780384" y="2024777"/>
              <a:ext cx="468913" cy="2267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571E91E-D8DE-4F2E-8A57-8D1DB940234B}"/>
                </a:ext>
              </a:extLst>
            </p:cNvPr>
            <p:cNvSpPr/>
            <p:nvPr/>
          </p:nvSpPr>
          <p:spPr>
            <a:xfrm>
              <a:off x="2780384" y="2389014"/>
              <a:ext cx="701944" cy="35233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Last Output</a:t>
              </a:r>
            </a:p>
          </p:txBody>
        </p:sp>
        <p:cxnSp>
          <p:nvCxnSpPr>
            <p:cNvPr id="8" name="Connector: Elbow 7">
              <a:extLst>
                <a:ext uri="{FF2B5EF4-FFF2-40B4-BE49-F238E27FC236}">
                  <a16:creationId xmlns:a16="http://schemas.microsoft.com/office/drawing/2014/main" id="{A96D2326-A320-4019-A216-09E92F07017A}"/>
                </a:ext>
              </a:extLst>
            </p:cNvPr>
            <p:cNvCxnSpPr>
              <a:cxnSpLocks/>
              <a:stCxn id="5" idx="1"/>
              <a:endCxn id="6" idx="1"/>
            </p:cNvCxnSpPr>
            <p:nvPr/>
          </p:nvCxnSpPr>
          <p:spPr>
            <a:xfrm rot="10800000" flipV="1">
              <a:off x="2780384" y="2138173"/>
              <a:ext cx="12700" cy="427007"/>
            </a:xfrm>
            <a:prstGeom prst="bentConnector3">
              <a:avLst>
                <a:gd name="adj1" fmla="val 180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672F959-EE88-4B96-BE69-A3B7D3685D65}"/>
                </a:ext>
              </a:extLst>
            </p:cNvPr>
            <p:cNvSpPr/>
            <p:nvPr/>
          </p:nvSpPr>
          <p:spPr>
            <a:xfrm>
              <a:off x="2790154" y="3260535"/>
              <a:ext cx="692174" cy="20739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Input</a:t>
              </a:r>
            </a:p>
          </p:txBody>
        </p:sp>
        <p:cxnSp>
          <p:nvCxnSpPr>
            <p:cNvPr id="38" name="Connector: Elbow 37">
              <a:extLst>
                <a:ext uri="{FF2B5EF4-FFF2-40B4-BE49-F238E27FC236}">
                  <a16:creationId xmlns:a16="http://schemas.microsoft.com/office/drawing/2014/main" id="{195ACCD2-B55A-4D3E-AE32-EDA54B739526}"/>
                </a:ext>
              </a:extLst>
            </p:cNvPr>
            <p:cNvCxnSpPr>
              <a:cxnSpLocks/>
              <a:stCxn id="34" idx="3"/>
              <a:endCxn id="10" idx="1"/>
            </p:cNvCxnSpPr>
            <p:nvPr/>
          </p:nvCxnSpPr>
          <p:spPr>
            <a:xfrm>
              <a:off x="2428309" y="3261244"/>
              <a:ext cx="361845" cy="102987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B0346D10-833B-420D-93BA-33392000EF82}"/>
                </a:ext>
              </a:extLst>
            </p:cNvPr>
            <p:cNvSpPr/>
            <p:nvPr/>
          </p:nvSpPr>
          <p:spPr>
            <a:xfrm>
              <a:off x="2330228" y="1686866"/>
              <a:ext cx="2879124" cy="191414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Connector: Elbow 22">
              <a:extLst>
                <a:ext uri="{FF2B5EF4-FFF2-40B4-BE49-F238E27FC236}">
                  <a16:creationId xmlns:a16="http://schemas.microsoft.com/office/drawing/2014/main" id="{8A19DCA7-F1A2-446F-9440-A889F496C2F4}"/>
                </a:ext>
              </a:extLst>
            </p:cNvPr>
            <p:cNvCxnSpPr>
              <a:cxnSpLocks/>
              <a:stCxn id="2" idx="3"/>
              <a:endCxn id="5" idx="3"/>
            </p:cNvCxnSpPr>
            <p:nvPr/>
          </p:nvCxnSpPr>
          <p:spPr>
            <a:xfrm flipH="1" flipV="1">
              <a:off x="3249297" y="2138174"/>
              <a:ext cx="1507052" cy="994762"/>
            </a:xfrm>
            <a:prstGeom prst="bentConnector3">
              <a:avLst>
                <a:gd name="adj1" fmla="val -1516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or: Elbow 27">
              <a:extLst>
                <a:ext uri="{FF2B5EF4-FFF2-40B4-BE49-F238E27FC236}">
                  <a16:creationId xmlns:a16="http://schemas.microsoft.com/office/drawing/2014/main" id="{D40E4E63-A062-46BD-A1F0-CD1BFD5D5039}"/>
                </a:ext>
              </a:extLst>
            </p:cNvPr>
            <p:cNvCxnSpPr>
              <a:cxnSpLocks/>
              <a:stCxn id="6" idx="3"/>
              <a:endCxn id="70" idx="1"/>
            </p:cNvCxnSpPr>
            <p:nvPr/>
          </p:nvCxnSpPr>
          <p:spPr>
            <a:xfrm>
              <a:off x="3482328" y="2565181"/>
              <a:ext cx="1637359" cy="15775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DBC793-D2A6-4298-B414-DA0D7BD0FC6E}"/>
                </a:ext>
              </a:extLst>
            </p:cNvPr>
            <p:cNvSpPr/>
            <p:nvPr/>
          </p:nvSpPr>
          <p:spPr>
            <a:xfrm>
              <a:off x="2330228" y="3166231"/>
              <a:ext cx="98081" cy="19002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F4ECCF1-1CCF-4C0C-A122-F207A8F1495B}"/>
                </a:ext>
              </a:extLst>
            </p:cNvPr>
            <p:cNvSpPr/>
            <p:nvPr/>
          </p:nvSpPr>
          <p:spPr>
            <a:xfrm>
              <a:off x="5119687" y="2627923"/>
              <a:ext cx="81873" cy="19002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6430CA79-23DC-4062-BE9D-521D27A188B9}"/>
                </a:ext>
              </a:extLst>
            </p:cNvPr>
            <p:cNvGrpSpPr/>
            <p:nvPr/>
          </p:nvGrpSpPr>
          <p:grpSpPr>
            <a:xfrm>
              <a:off x="3925745" y="2899103"/>
              <a:ext cx="830604" cy="467665"/>
              <a:chOff x="3940875" y="2964717"/>
              <a:chExt cx="830604" cy="467665"/>
            </a:xfrm>
          </p:grpSpPr>
          <p:sp>
            <p:nvSpPr>
              <p:cNvPr id="2" name="Arrow: Pentagon 1">
                <a:extLst>
                  <a:ext uri="{FF2B5EF4-FFF2-40B4-BE49-F238E27FC236}">
                    <a16:creationId xmlns:a16="http://schemas.microsoft.com/office/drawing/2014/main" id="{CB105ADB-8C66-4D32-9489-A88032C10C94}"/>
                  </a:ext>
                </a:extLst>
              </p:cNvPr>
              <p:cNvSpPr/>
              <p:nvPr/>
            </p:nvSpPr>
            <p:spPr>
              <a:xfrm>
                <a:off x="4007037" y="2964717"/>
                <a:ext cx="764442" cy="467665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/>
                  <a:t>Function</a:t>
                </a: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79A31110-7638-46CC-B251-C89DF3E659CC}"/>
                  </a:ext>
                </a:extLst>
              </p:cNvPr>
              <p:cNvSpPr/>
              <p:nvPr/>
            </p:nvSpPr>
            <p:spPr>
              <a:xfrm>
                <a:off x="3944118" y="3082418"/>
                <a:ext cx="77439" cy="7212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BA9E3455-CCF5-4598-B28F-4F6F1620DC1F}"/>
                  </a:ext>
                </a:extLst>
              </p:cNvPr>
              <p:cNvSpPr/>
              <p:nvPr/>
            </p:nvSpPr>
            <p:spPr>
              <a:xfrm>
                <a:off x="3940875" y="3301801"/>
                <a:ext cx="77439" cy="7212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5" name="Connector: Elbow 114">
              <a:extLst>
                <a:ext uri="{FF2B5EF4-FFF2-40B4-BE49-F238E27FC236}">
                  <a16:creationId xmlns:a16="http://schemas.microsoft.com/office/drawing/2014/main" id="{39EE01C4-46EE-434B-B2C1-8A436A4354AE}"/>
                </a:ext>
              </a:extLst>
            </p:cNvPr>
            <p:cNvCxnSpPr>
              <a:cxnSpLocks/>
              <a:stCxn id="10" idx="3"/>
              <a:endCxn id="113" idx="1"/>
            </p:cNvCxnSpPr>
            <p:nvPr/>
          </p:nvCxnSpPr>
          <p:spPr>
            <a:xfrm flipV="1">
              <a:off x="3482328" y="3272248"/>
              <a:ext cx="443417" cy="9198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nector: Elbow 117">
              <a:extLst>
                <a:ext uri="{FF2B5EF4-FFF2-40B4-BE49-F238E27FC236}">
                  <a16:creationId xmlns:a16="http://schemas.microsoft.com/office/drawing/2014/main" id="{F6E296FD-CFC8-4DB8-87A5-8125282EF95A}"/>
                </a:ext>
              </a:extLst>
            </p:cNvPr>
            <p:cNvCxnSpPr>
              <a:cxnSpLocks/>
              <a:stCxn id="6" idx="2"/>
              <a:endCxn id="112" idx="1"/>
            </p:cNvCxnSpPr>
            <p:nvPr/>
          </p:nvCxnSpPr>
          <p:spPr>
            <a:xfrm rot="16200000" flipH="1">
              <a:off x="3374413" y="2498290"/>
              <a:ext cx="311518" cy="79763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F2088A8-CAC2-4F0A-B79A-A8B6BB55D195}"/>
              </a:ext>
            </a:extLst>
          </p:cNvPr>
          <p:cNvGrpSpPr/>
          <p:nvPr/>
        </p:nvGrpSpPr>
        <p:grpSpPr>
          <a:xfrm>
            <a:off x="7279618" y="1617059"/>
            <a:ext cx="2879124" cy="1914144"/>
            <a:chOff x="2330228" y="1686866"/>
            <a:chExt cx="2879124" cy="1914144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7F0245EC-2CD5-4B07-98B3-68B983E423B4}"/>
                </a:ext>
              </a:extLst>
            </p:cNvPr>
            <p:cNvSpPr/>
            <p:nvPr/>
          </p:nvSpPr>
          <p:spPr>
            <a:xfrm>
              <a:off x="2780384" y="2024777"/>
              <a:ext cx="468913" cy="2267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A827B4E5-2065-40B5-B4BC-45E08B47F328}"/>
                </a:ext>
              </a:extLst>
            </p:cNvPr>
            <p:cNvSpPr/>
            <p:nvPr/>
          </p:nvSpPr>
          <p:spPr>
            <a:xfrm>
              <a:off x="2780384" y="2389014"/>
              <a:ext cx="701944" cy="35233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Last Output</a:t>
              </a:r>
            </a:p>
          </p:txBody>
        </p:sp>
        <p:cxnSp>
          <p:nvCxnSpPr>
            <p:cNvPr id="128" name="Connector: Elbow 127">
              <a:extLst>
                <a:ext uri="{FF2B5EF4-FFF2-40B4-BE49-F238E27FC236}">
                  <a16:creationId xmlns:a16="http://schemas.microsoft.com/office/drawing/2014/main" id="{189C2E59-EC20-4E4F-AF52-7EBAFC8A2B22}"/>
                </a:ext>
              </a:extLst>
            </p:cNvPr>
            <p:cNvCxnSpPr>
              <a:cxnSpLocks/>
              <a:stCxn id="126" idx="1"/>
              <a:endCxn id="127" idx="1"/>
            </p:cNvCxnSpPr>
            <p:nvPr/>
          </p:nvCxnSpPr>
          <p:spPr>
            <a:xfrm rot="10800000" flipV="1">
              <a:off x="2780384" y="2138173"/>
              <a:ext cx="12700" cy="427007"/>
            </a:xfrm>
            <a:prstGeom prst="bentConnector3">
              <a:avLst>
                <a:gd name="adj1" fmla="val 180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4C583D82-1DDA-43B5-9261-B5E82AF715F2}"/>
                </a:ext>
              </a:extLst>
            </p:cNvPr>
            <p:cNvSpPr/>
            <p:nvPr/>
          </p:nvSpPr>
          <p:spPr>
            <a:xfrm>
              <a:off x="2790154" y="3260535"/>
              <a:ext cx="692174" cy="20739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Input</a:t>
              </a:r>
            </a:p>
          </p:txBody>
        </p:sp>
        <p:cxnSp>
          <p:nvCxnSpPr>
            <p:cNvPr id="130" name="Connector: Elbow 129">
              <a:extLst>
                <a:ext uri="{FF2B5EF4-FFF2-40B4-BE49-F238E27FC236}">
                  <a16:creationId xmlns:a16="http://schemas.microsoft.com/office/drawing/2014/main" id="{C59F9BCC-A406-4613-BA86-86B9076E9FE1}"/>
                </a:ext>
              </a:extLst>
            </p:cNvPr>
            <p:cNvCxnSpPr>
              <a:cxnSpLocks/>
              <a:stCxn id="134" idx="3"/>
              <a:endCxn id="129" idx="1"/>
            </p:cNvCxnSpPr>
            <p:nvPr/>
          </p:nvCxnSpPr>
          <p:spPr>
            <a:xfrm>
              <a:off x="2428309" y="3261244"/>
              <a:ext cx="361845" cy="102987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Rectangle: Rounded Corners 130">
              <a:extLst>
                <a:ext uri="{FF2B5EF4-FFF2-40B4-BE49-F238E27FC236}">
                  <a16:creationId xmlns:a16="http://schemas.microsoft.com/office/drawing/2014/main" id="{D8E9E0C3-935B-4E8B-AB0A-A635CA745976}"/>
                </a:ext>
              </a:extLst>
            </p:cNvPr>
            <p:cNvSpPr/>
            <p:nvPr/>
          </p:nvSpPr>
          <p:spPr>
            <a:xfrm>
              <a:off x="2330228" y="1686866"/>
              <a:ext cx="2879124" cy="191414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Connector: Elbow 131">
              <a:extLst>
                <a:ext uri="{FF2B5EF4-FFF2-40B4-BE49-F238E27FC236}">
                  <a16:creationId xmlns:a16="http://schemas.microsoft.com/office/drawing/2014/main" id="{5220BE14-1849-4F93-BB97-D529C1B4C614}"/>
                </a:ext>
              </a:extLst>
            </p:cNvPr>
            <p:cNvCxnSpPr>
              <a:cxnSpLocks/>
              <a:stCxn id="139" idx="3"/>
              <a:endCxn id="126" idx="3"/>
            </p:cNvCxnSpPr>
            <p:nvPr/>
          </p:nvCxnSpPr>
          <p:spPr>
            <a:xfrm flipH="1" flipV="1">
              <a:off x="3249297" y="2138174"/>
              <a:ext cx="1507052" cy="994762"/>
            </a:xfrm>
            <a:prstGeom prst="bentConnector3">
              <a:avLst>
                <a:gd name="adj1" fmla="val -1516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nector: Elbow 132">
              <a:extLst>
                <a:ext uri="{FF2B5EF4-FFF2-40B4-BE49-F238E27FC236}">
                  <a16:creationId xmlns:a16="http://schemas.microsoft.com/office/drawing/2014/main" id="{A1341871-9B64-453E-93F8-ABC7F7DDC9C5}"/>
                </a:ext>
              </a:extLst>
            </p:cNvPr>
            <p:cNvCxnSpPr>
              <a:cxnSpLocks/>
              <a:stCxn id="127" idx="3"/>
              <a:endCxn id="135" idx="1"/>
            </p:cNvCxnSpPr>
            <p:nvPr/>
          </p:nvCxnSpPr>
          <p:spPr>
            <a:xfrm>
              <a:off x="3482328" y="2565181"/>
              <a:ext cx="1637359" cy="15775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7859B19-40A5-42B7-8754-63E92056F563}"/>
                </a:ext>
              </a:extLst>
            </p:cNvPr>
            <p:cNvSpPr/>
            <p:nvPr/>
          </p:nvSpPr>
          <p:spPr>
            <a:xfrm>
              <a:off x="2330228" y="3166231"/>
              <a:ext cx="98081" cy="19002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52FBB32D-260C-41C0-849C-EB9CC704D062}"/>
                </a:ext>
              </a:extLst>
            </p:cNvPr>
            <p:cNvSpPr/>
            <p:nvPr/>
          </p:nvSpPr>
          <p:spPr>
            <a:xfrm>
              <a:off x="5119687" y="2627923"/>
              <a:ext cx="81873" cy="19002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034A37CD-EAEC-4FE1-9581-C120226591C4}"/>
                </a:ext>
              </a:extLst>
            </p:cNvPr>
            <p:cNvGrpSpPr/>
            <p:nvPr/>
          </p:nvGrpSpPr>
          <p:grpSpPr>
            <a:xfrm>
              <a:off x="3925745" y="2899103"/>
              <a:ext cx="830604" cy="467665"/>
              <a:chOff x="3940875" y="2964717"/>
              <a:chExt cx="830604" cy="467665"/>
            </a:xfrm>
          </p:grpSpPr>
          <p:sp>
            <p:nvSpPr>
              <p:cNvPr id="139" name="Arrow: Pentagon 138">
                <a:extLst>
                  <a:ext uri="{FF2B5EF4-FFF2-40B4-BE49-F238E27FC236}">
                    <a16:creationId xmlns:a16="http://schemas.microsoft.com/office/drawing/2014/main" id="{F7D7DA2B-65A8-410B-A98E-B64B42FBAAB6}"/>
                  </a:ext>
                </a:extLst>
              </p:cNvPr>
              <p:cNvSpPr/>
              <p:nvPr/>
            </p:nvSpPr>
            <p:spPr>
              <a:xfrm>
                <a:off x="4007037" y="2964717"/>
                <a:ext cx="764442" cy="467665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/>
                  <a:t>Function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C7D2ACB6-08D5-48EC-8D15-76758F2E4238}"/>
                  </a:ext>
                </a:extLst>
              </p:cNvPr>
              <p:cNvSpPr/>
              <p:nvPr/>
            </p:nvSpPr>
            <p:spPr>
              <a:xfrm>
                <a:off x="3944118" y="3082418"/>
                <a:ext cx="77439" cy="7212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E285CD1C-862D-4989-8F91-68FC80B91487}"/>
                  </a:ext>
                </a:extLst>
              </p:cNvPr>
              <p:cNvSpPr/>
              <p:nvPr/>
            </p:nvSpPr>
            <p:spPr>
              <a:xfrm>
                <a:off x="3940875" y="3301801"/>
                <a:ext cx="77439" cy="7212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7" name="Connector: Elbow 136">
              <a:extLst>
                <a:ext uri="{FF2B5EF4-FFF2-40B4-BE49-F238E27FC236}">
                  <a16:creationId xmlns:a16="http://schemas.microsoft.com/office/drawing/2014/main" id="{6FEEF15C-5F82-4898-893F-EF3F9EBEC3EE}"/>
                </a:ext>
              </a:extLst>
            </p:cNvPr>
            <p:cNvCxnSpPr>
              <a:cxnSpLocks/>
              <a:stCxn id="129" idx="3"/>
              <a:endCxn id="141" idx="1"/>
            </p:cNvCxnSpPr>
            <p:nvPr/>
          </p:nvCxnSpPr>
          <p:spPr>
            <a:xfrm flipV="1">
              <a:off x="3482328" y="3272248"/>
              <a:ext cx="443417" cy="9198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ctor: Elbow 137">
              <a:extLst>
                <a:ext uri="{FF2B5EF4-FFF2-40B4-BE49-F238E27FC236}">
                  <a16:creationId xmlns:a16="http://schemas.microsoft.com/office/drawing/2014/main" id="{782B2389-1D83-4D25-9155-8001165479F2}"/>
                </a:ext>
              </a:extLst>
            </p:cNvPr>
            <p:cNvCxnSpPr>
              <a:cxnSpLocks/>
              <a:stCxn id="127" idx="2"/>
              <a:endCxn id="140" idx="1"/>
            </p:cNvCxnSpPr>
            <p:nvPr/>
          </p:nvCxnSpPr>
          <p:spPr>
            <a:xfrm rot="16200000" flipH="1">
              <a:off x="3374413" y="2498290"/>
              <a:ext cx="311518" cy="79763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8" name="Picture 147">
            <a:extLst>
              <a:ext uri="{FF2B5EF4-FFF2-40B4-BE49-F238E27FC236}">
                <a16:creationId xmlns:a16="http://schemas.microsoft.com/office/drawing/2014/main" id="{2C47369D-C2ED-4837-A95C-44C0748629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1971" y="3064945"/>
            <a:ext cx="1400887" cy="1225776"/>
          </a:xfrm>
          <a:prstGeom prst="rect">
            <a:avLst/>
          </a:prstGeom>
        </p:spPr>
      </p:pic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E9A1D71E-9A21-4E43-B5AA-45B15B771BBE}"/>
              </a:ext>
            </a:extLst>
          </p:cNvPr>
          <p:cNvCxnSpPr>
            <a:cxnSpLocks/>
            <a:stCxn id="135" idx="3"/>
            <a:endCxn id="148" idx="1"/>
          </p:cNvCxnSpPr>
          <p:nvPr/>
        </p:nvCxnSpPr>
        <p:spPr>
          <a:xfrm>
            <a:off x="10150950" y="2653129"/>
            <a:ext cx="181021" cy="10247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91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JamesBrown</dc:creator>
  <cp:lastModifiedBy>JamesBrown</cp:lastModifiedBy>
  <cp:revision>16</cp:revision>
  <cp:lastPrinted>2019-09-19T18:54:25Z</cp:lastPrinted>
  <dcterms:created xsi:type="dcterms:W3CDTF">2019-09-19T16:14:11Z</dcterms:created>
  <dcterms:modified xsi:type="dcterms:W3CDTF">2019-09-19T21:11:52Z</dcterms:modified>
</cp:coreProperties>
</file>