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00" d="100"/>
          <a:sy n="100" d="100"/>
        </p:scale>
        <p:origin x="30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3A431-292B-4184-A8C6-742D7B564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468AFE-8744-43E3-8001-E0CF8DC74A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9E96E-6263-4F25-AEC2-A498C1C24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78D52-C8B2-4ACB-83C5-ECA17248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0D556-C316-4AF4-9A33-261831159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55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59018-F707-4647-BA59-14FC06C4C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496530-3DCB-4E09-BF5C-A59C09E7A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E78B5-4CB9-42A2-A3FE-CA41638DF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4A13D-9205-4A69-8835-CC2F60FF3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181D0-0997-4C8D-8535-67BCFE9FA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9C144D-42CE-4567-8795-59DA1F50A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06179A-C694-4E22-9B79-5B188C70B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DB6B5-3708-4330-9CA1-FC13AD011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0FD93-6C6A-45FA-9346-12D8E8DE2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26810-C40B-42C1-954A-8FFD981B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61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00759-1664-4590-AF22-F28F0C4F3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2CEA1-0F46-4CD7-980A-DE36AF8E1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296C1-D76C-4A01-94DE-49A4929FC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7E7C4-2DE5-4D15-99CD-4EEB5C8A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8C4C9-A8C9-4517-A160-978E8E7CA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5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6681C-FC19-4E36-97D9-006EF0329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CE0F5-C8FF-4C18-8387-973E55943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CC998-9FB6-43DF-9E1B-DB3067DB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B81BA-095C-4C4E-B802-E025CBA9A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AF0FC-4841-40CB-807D-6EA27E3B4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2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B772D-2C55-4820-9FF7-C76C748A4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14923-E324-45B4-90AB-6EBFC0088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E91D0-B89C-4831-87A6-6D8EF7EF1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99EE2F-BEC8-4D2B-BF2B-E1E65C58C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1FC6A-59BE-491B-B6BD-95BD9BE0E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849CD8-AB02-4F0D-BC50-4F1AC396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CAAF1-FAD5-4729-A613-ADA445F3F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B1A906-314D-4045-B9E8-3B7AC2951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B2392-7808-4362-BD47-3DF7C7932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1454BE-97D3-4F26-9CEF-5F8EB87FBD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D66098-A8CD-4C87-AB23-8A361EA197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F297F7-DA95-492E-AA3B-184A43CF9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579FF1-8CBE-4BEC-BD40-B609439FA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B0E8C3-07FB-4B47-AF27-63F16431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6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F20EE-6215-4CA7-9112-17B93137D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83EE3-0B52-49E2-AFA4-02F5454E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32212-B577-4A59-8DEE-A23A7317F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78080-F1F7-46AD-8D1E-D9C32521D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4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7CC306-94B1-4312-B324-1282D3962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264136-0D8E-4A29-ADC2-5EF2C138E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9DF03-CDC7-40E4-A7E7-9D4610EFA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9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9B772-48F5-4391-9E6E-B93FA0060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9C826-B29C-4222-A89D-F31321933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705BDB-F668-42BB-9D17-F1BBE1E0E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ADF3E-F3A1-4FA1-8D10-FDF53C0C4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F0FB4-2DB6-4D0B-8955-05A5BA869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0EFFA-9781-4E72-88D7-60C8E72AC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CA3BD-CB5A-400F-A85A-721B49996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0F9D09-6DC5-4C7E-976C-1BE18C18A0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A2A035-A249-44D0-84F7-3C05592EF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1A8DEA-9F99-4AEB-A6DE-50285EC24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4E39E-F94B-4086-B132-7235B0A58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BA97EC-8816-485A-8EBA-C2C203A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3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77CA9B-5D6D-4470-9467-E34ABB0BB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FA8CC-EC39-4214-87C8-57EB59FF6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16E9E-0642-48A6-AB94-3B7B93E04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177D-5623-43C1-AAC4-29D062D53EB7}" type="datetimeFigureOut">
              <a:rPr lang="en-US" smtClean="0"/>
              <a:t>2020-08-16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E5707-E600-40B2-ABEC-B3EF9ED57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A87F3-F708-413E-B490-4F3EB9BA0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B50FA5C-5BEC-4F7D-9510-9989BDB55A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59" y="754393"/>
            <a:ext cx="11798415" cy="56668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BC9243-F1B0-4759-9B36-75C53D777459}"/>
              </a:ext>
            </a:extLst>
          </p:cNvPr>
          <p:cNvSpPr txBox="1"/>
          <p:nvPr/>
        </p:nvSpPr>
        <p:spPr>
          <a:xfrm>
            <a:off x="1286256" y="4514850"/>
            <a:ext cx="389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9D6D25-AF22-444D-AB54-755B932FFCDD}"/>
              </a:ext>
            </a:extLst>
          </p:cNvPr>
          <p:cNvSpPr txBox="1"/>
          <p:nvPr/>
        </p:nvSpPr>
        <p:spPr>
          <a:xfrm>
            <a:off x="3065244" y="306984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1A8367-AAD6-451C-8C6C-4D980B40A1AE}"/>
              </a:ext>
            </a:extLst>
          </p:cNvPr>
          <p:cNvSpPr txBox="1"/>
          <p:nvPr/>
        </p:nvSpPr>
        <p:spPr>
          <a:xfrm>
            <a:off x="5263896" y="1551432"/>
            <a:ext cx="389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A1FF39-DC28-45F3-9BC4-F02DA1985A7B}"/>
              </a:ext>
            </a:extLst>
          </p:cNvPr>
          <p:cNvSpPr txBox="1"/>
          <p:nvPr/>
        </p:nvSpPr>
        <p:spPr>
          <a:xfrm>
            <a:off x="6552947" y="3327089"/>
            <a:ext cx="402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Td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BBC6D0C2-A96C-46C8-87EA-6F469DF8EC4B}"/>
              </a:ext>
            </a:extLst>
          </p:cNvPr>
          <p:cNvSpPr/>
          <p:nvPr/>
        </p:nvSpPr>
        <p:spPr>
          <a:xfrm>
            <a:off x="3588624" y="3346245"/>
            <a:ext cx="246888" cy="1858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84083E6-88C5-49E1-A079-EFA591B52411}"/>
              </a:ext>
            </a:extLst>
          </p:cNvPr>
          <p:cNvSpPr/>
          <p:nvPr/>
        </p:nvSpPr>
        <p:spPr>
          <a:xfrm>
            <a:off x="5762995" y="1875228"/>
            <a:ext cx="246888" cy="1858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6D11EBA-0EF7-4658-B48A-86265E76C903}"/>
              </a:ext>
            </a:extLst>
          </p:cNvPr>
          <p:cNvSpPr/>
          <p:nvPr/>
        </p:nvSpPr>
        <p:spPr>
          <a:xfrm>
            <a:off x="7084749" y="3065031"/>
            <a:ext cx="246888" cy="1858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874D849-ED8D-40AF-A3C1-22132B5198C4}"/>
              </a:ext>
            </a:extLst>
          </p:cNvPr>
          <p:cNvCxnSpPr>
            <a:cxnSpLocks/>
          </p:cNvCxnSpPr>
          <p:nvPr/>
        </p:nvCxnSpPr>
        <p:spPr>
          <a:xfrm>
            <a:off x="3379272" y="3340999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A9B9206-05A7-4909-AF9F-DE809413D6B3}"/>
              </a:ext>
            </a:extLst>
          </p:cNvPr>
          <p:cNvCxnSpPr>
            <a:cxnSpLocks/>
          </p:cNvCxnSpPr>
          <p:nvPr/>
        </p:nvCxnSpPr>
        <p:spPr>
          <a:xfrm>
            <a:off x="3379272" y="3587839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51E798A-A7E0-43B3-BDAC-10205BB826A5}"/>
              </a:ext>
            </a:extLst>
          </p:cNvPr>
          <p:cNvCxnSpPr>
            <a:cxnSpLocks/>
          </p:cNvCxnSpPr>
          <p:nvPr/>
        </p:nvCxnSpPr>
        <p:spPr>
          <a:xfrm>
            <a:off x="5584995" y="1829246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D2359AD-A626-4A94-A29B-AE9D14997D86}"/>
              </a:ext>
            </a:extLst>
          </p:cNvPr>
          <p:cNvCxnSpPr>
            <a:cxnSpLocks/>
          </p:cNvCxnSpPr>
          <p:nvPr/>
        </p:nvCxnSpPr>
        <p:spPr>
          <a:xfrm>
            <a:off x="5557464" y="2107070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D1DD46A-4542-4615-97DB-75DD96804A3B}"/>
              </a:ext>
            </a:extLst>
          </p:cNvPr>
          <p:cNvCxnSpPr>
            <a:cxnSpLocks/>
          </p:cNvCxnSpPr>
          <p:nvPr/>
        </p:nvCxnSpPr>
        <p:spPr>
          <a:xfrm>
            <a:off x="6938925" y="2969677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BBBACCA-FB3F-4D7C-96CF-4479B9BD6047}"/>
              </a:ext>
            </a:extLst>
          </p:cNvPr>
          <p:cNvCxnSpPr>
            <a:cxnSpLocks/>
          </p:cNvCxnSpPr>
          <p:nvPr/>
        </p:nvCxnSpPr>
        <p:spPr>
          <a:xfrm>
            <a:off x="6938925" y="3346245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1666774-0C18-429B-BE95-BEC65BA5507C}"/>
              </a:ext>
            </a:extLst>
          </p:cNvPr>
          <p:cNvSpPr txBox="1"/>
          <p:nvPr/>
        </p:nvSpPr>
        <p:spPr>
          <a:xfrm>
            <a:off x="3797976" y="329051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644465D-6B5C-4DCB-B0B3-7C2D8E08371E}"/>
              </a:ext>
            </a:extLst>
          </p:cNvPr>
          <p:cNvSpPr txBox="1"/>
          <p:nvPr/>
        </p:nvSpPr>
        <p:spPr>
          <a:xfrm>
            <a:off x="5970362" y="182924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FB70AFA-B9BE-4821-AE7A-E591979E5D16}"/>
              </a:ext>
            </a:extLst>
          </p:cNvPr>
          <p:cNvSpPr txBox="1"/>
          <p:nvPr/>
        </p:nvSpPr>
        <p:spPr>
          <a:xfrm>
            <a:off x="7265704" y="2976913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98F30C-D33D-4380-A387-814D4BE5DEE8}"/>
              </a:ext>
            </a:extLst>
          </p:cNvPr>
          <p:cNvSpPr txBox="1"/>
          <p:nvPr/>
        </p:nvSpPr>
        <p:spPr>
          <a:xfrm>
            <a:off x="2133601" y="4043363"/>
            <a:ext cx="494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Vm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DCF6F6E-BF34-43AB-B650-987984AB3E6F}"/>
              </a:ext>
            </a:extLst>
          </p:cNvPr>
          <p:cNvSpPr txBox="1"/>
          <p:nvPr/>
        </p:nvSpPr>
        <p:spPr>
          <a:xfrm>
            <a:off x="2133601" y="3059668"/>
            <a:ext cx="395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Vs</a:t>
            </a:r>
          </a:p>
        </p:txBody>
      </p:sp>
    </p:spTree>
    <p:extLst>
      <p:ext uri="{BB962C8B-B14F-4D97-AF65-F5344CB8AC3E}">
        <p14:creationId xmlns:p14="http://schemas.microsoft.com/office/powerpoint/2010/main" val="4108856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JamesBrown</dc:creator>
  <cp:lastModifiedBy>JamesBrown</cp:lastModifiedBy>
  <cp:revision>7</cp:revision>
  <dcterms:created xsi:type="dcterms:W3CDTF">2020-08-16T23:21:17Z</dcterms:created>
  <dcterms:modified xsi:type="dcterms:W3CDTF">2020-08-17T00:10:31Z</dcterms:modified>
</cp:coreProperties>
</file>