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406" autoAdjust="0"/>
    <p:restoredTop sz="94660"/>
  </p:normalViewPr>
  <p:slideViewPr>
    <p:cSldViewPr snapToGrid="0">
      <p:cViewPr>
        <p:scale>
          <a:sx n="100" d="100"/>
          <a:sy n="100" d="100"/>
        </p:scale>
        <p:origin x="30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46DC7-94F0-F8AE-B820-DE0F7E8473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BF4577-1BB7-5F30-B648-8E65E2FD8C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4ED4FD-DA36-1417-C936-182B799AE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04CE4-F9D3-40C0-A4AA-6C0758FF07BB}" type="datetimeFigureOut">
              <a:rPr lang="en-US" smtClean="0"/>
              <a:t>2025-06-25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9DE4BD-34A7-64B4-5468-F57B8C2F5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EB3B3D-E96E-84F1-F725-4ECDE2163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5EB02-587E-4406-B908-D71405648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521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BC13B-F92B-CE77-E802-BDF42DCBC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18B6E9-9694-66D4-7BBC-F69967F437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BBFD54-8C9D-29CD-FCAE-BF21A128A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04CE4-F9D3-40C0-A4AA-6C0758FF07BB}" type="datetimeFigureOut">
              <a:rPr lang="en-US" smtClean="0"/>
              <a:t>2025-06-25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5875B1-BBF6-D827-EBA5-A7FA636A5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846D05-D221-D810-DDF0-B02406401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5EB02-587E-4406-B908-D71405648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426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70DB69-771E-29FD-FC34-F58B8DC7AF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3CBB23-8E93-1086-D003-C2EE723D9B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EF129-3127-ECFE-5C46-C49E72DF2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04CE4-F9D3-40C0-A4AA-6C0758FF07BB}" type="datetimeFigureOut">
              <a:rPr lang="en-US" smtClean="0"/>
              <a:t>2025-06-25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85BEBC-40CC-6D9D-1DDF-970960267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424AEC-5F14-2093-65B7-97C555E1A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5EB02-587E-4406-B908-D71405648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284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D7728-9B69-2610-1905-3CC304714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B619-44C8-9517-9D71-505103C170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8C90B3-FE6E-BFD5-D771-5EFBF1F84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04CE4-F9D3-40C0-A4AA-6C0758FF07BB}" type="datetimeFigureOut">
              <a:rPr lang="en-US" smtClean="0"/>
              <a:t>2025-06-25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4F2817-0E49-B47D-6232-72AAC470E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31A7B3-63A8-4571-9FC6-E69921879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5EB02-587E-4406-B908-D71405648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629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5443C-EDCE-A6A3-4E30-37961C3FE2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C78D8D-FC73-A980-DF2D-BEFC17ED16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5FD930-E505-9F1F-BCBA-DCC7B3772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04CE4-F9D3-40C0-A4AA-6C0758FF07BB}" type="datetimeFigureOut">
              <a:rPr lang="en-US" smtClean="0"/>
              <a:t>2025-06-25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5BFE5B-56EF-7231-0DF0-7F44BBFF0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3AD3FF-2F0C-A07E-3F21-0EDA03154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5EB02-587E-4406-B908-D71405648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568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343D2-FFA6-A621-C39E-8AD722343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BD1417-5468-B371-B8C4-DF5CE03C39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6BFF6C-3E70-79FB-E5E1-DF13C7CB86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17C219-D213-4C7D-E453-210403C8C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04CE4-F9D3-40C0-A4AA-6C0758FF07BB}" type="datetimeFigureOut">
              <a:rPr lang="en-US" smtClean="0"/>
              <a:t>2025-06-25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A73C82-AA6B-CF56-3988-F2FE5209C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7B2215-7EC7-91F7-2C3E-05C10551C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5EB02-587E-4406-B908-D71405648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626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7D44C-16A2-A37F-C690-97C1FCCB3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A8F99-A54F-C239-ADCF-8AD58A12F7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3C01D4-303E-CAFD-1CF2-77409C87E3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C620B0-5F57-1DCF-BBBD-AC26F59E35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401752-2CFD-C7A3-19A1-ED63BC0C30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F340F2-388E-C0EA-3A4B-191688F2A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04CE4-F9D3-40C0-A4AA-6C0758FF07BB}" type="datetimeFigureOut">
              <a:rPr lang="en-US" smtClean="0"/>
              <a:t>2025-06-25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F7FCAC-18FE-814B-42F8-C332D31C9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97565E-F3E2-15F8-B9DA-DC280DB30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5EB02-587E-4406-B908-D71405648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6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33678-7E66-EF7E-E182-64EB386DD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FAFD60-B4DA-F1C7-EF1C-D58F434C0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04CE4-F9D3-40C0-A4AA-6C0758FF07BB}" type="datetimeFigureOut">
              <a:rPr lang="en-US" smtClean="0"/>
              <a:t>2025-06-25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89721C-53D7-1C50-A9CA-47F1E5862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F44A53-23A0-478C-4D88-3CF5D3FEB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5EB02-587E-4406-B908-D71405648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517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D0EC35-52E5-A87E-AE50-B6C8E9AD9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04CE4-F9D3-40C0-A4AA-6C0758FF07BB}" type="datetimeFigureOut">
              <a:rPr lang="en-US" smtClean="0"/>
              <a:t>2025-06-25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81882F-BFD7-FF02-827D-FC900B8D3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9A5B96-DC0D-84E7-42C4-3F791424F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5EB02-587E-4406-B908-D71405648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182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C0C1E-49D4-B3F9-6CB9-254168DCA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71A77-DA29-4E4E-CF3D-0ECCC99B8D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38E835-36A4-2CD9-0527-2A58855BBB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432975-35FB-9D94-E887-E549EDADF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04CE4-F9D3-40C0-A4AA-6C0758FF07BB}" type="datetimeFigureOut">
              <a:rPr lang="en-US" smtClean="0"/>
              <a:t>2025-06-25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0297F8-1FD5-B960-CECC-740864B10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1D26EF-3CAC-BFD1-ED3B-44A6F2814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5EB02-587E-4406-B908-D71405648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9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D8F41-F2CD-30EF-197F-5078268FE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EE7362-EAAF-0513-167E-C3BCE3FA5C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69A4BA-4C67-24C4-DDBA-51FD67FC30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35C9EE-F8FC-EBD2-977E-285B96393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04CE4-F9D3-40C0-A4AA-6C0758FF07BB}" type="datetimeFigureOut">
              <a:rPr lang="en-US" smtClean="0"/>
              <a:t>2025-06-25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868EE9-B6A9-F780-D4D0-589304307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6094C8-7005-0953-0071-F03156C79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5EB02-587E-4406-B908-D71405648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93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7057FE-C253-6022-BC10-DF7C19B23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011CAD-1E43-D0C7-7202-32F0F71433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8A9DFF-E503-4F48-5298-D94DE337DA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404CE4-F9D3-40C0-A4AA-6C0758FF07BB}" type="datetimeFigureOut">
              <a:rPr lang="en-US" smtClean="0"/>
              <a:t>2025-06-25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5F43E8-1811-89F7-E59C-11400893B9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785F44-F5A4-A472-C223-F0643B0CFD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5EB02-587E-4406-B908-D71405648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738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: Rounded Corners 97">
            <a:extLst>
              <a:ext uri="{FF2B5EF4-FFF2-40B4-BE49-F238E27FC236}">
                <a16:creationId xmlns:a16="http://schemas.microsoft.com/office/drawing/2014/main" id="{6F6FD153-AE06-C87B-5C71-99902CDFED73}"/>
              </a:ext>
            </a:extLst>
          </p:cNvPr>
          <p:cNvSpPr/>
          <p:nvPr/>
        </p:nvSpPr>
        <p:spPr>
          <a:xfrm>
            <a:off x="5461062" y="2884051"/>
            <a:ext cx="2370070" cy="120963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2EADE3AB-22C6-A7F2-6907-526B297FB521}"/>
              </a:ext>
            </a:extLst>
          </p:cNvPr>
          <p:cNvSpPr/>
          <p:nvPr/>
        </p:nvSpPr>
        <p:spPr>
          <a:xfrm>
            <a:off x="7757021" y="3754272"/>
            <a:ext cx="67397" cy="12472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0" name="Connector: Elbow 99">
            <a:extLst>
              <a:ext uri="{FF2B5EF4-FFF2-40B4-BE49-F238E27FC236}">
                <a16:creationId xmlns:a16="http://schemas.microsoft.com/office/drawing/2014/main" id="{CF8D72A6-623F-D1C8-B776-46C7F556CBDE}"/>
              </a:ext>
            </a:extLst>
          </p:cNvPr>
          <p:cNvCxnSpPr>
            <a:cxnSpLocks/>
            <a:stCxn id="103" idx="3"/>
            <a:endCxn id="112" idx="3"/>
          </p:cNvCxnSpPr>
          <p:nvPr/>
        </p:nvCxnSpPr>
        <p:spPr>
          <a:xfrm rot="16200000" flipH="1">
            <a:off x="6256046" y="3421774"/>
            <a:ext cx="153169" cy="790244"/>
          </a:xfrm>
          <a:prstGeom prst="bentConnector3">
            <a:avLst>
              <a:gd name="adj1" fmla="val 50000"/>
            </a:avLst>
          </a:prstGeom>
          <a:ln>
            <a:solidFill>
              <a:srgbClr val="0070C0"/>
            </a:solidFill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>
            <a:extLst>
              <a:ext uri="{FF2B5EF4-FFF2-40B4-BE49-F238E27FC236}">
                <a16:creationId xmlns:a16="http://schemas.microsoft.com/office/drawing/2014/main" id="{5769C1BA-6365-2E50-922B-B14715614819}"/>
              </a:ext>
            </a:extLst>
          </p:cNvPr>
          <p:cNvSpPr txBox="1"/>
          <p:nvPr/>
        </p:nvSpPr>
        <p:spPr>
          <a:xfrm>
            <a:off x="6915718" y="3484717"/>
            <a:ext cx="492443" cy="2836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tx1">
                    <a:alpha val="34000"/>
                  </a:schemeClr>
                </a:solidFill>
              </a:rPr>
              <a:t>Send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B0D6BBEC-3420-B6D7-4DC7-640B59E1F5C6}"/>
              </a:ext>
            </a:extLst>
          </p:cNvPr>
          <p:cNvSpPr txBox="1"/>
          <p:nvPr/>
        </p:nvSpPr>
        <p:spPr>
          <a:xfrm>
            <a:off x="6000586" y="3467878"/>
            <a:ext cx="664606" cy="2836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tx1">
                    <a:alpha val="32000"/>
                  </a:schemeClr>
                </a:solidFill>
              </a:rPr>
              <a:t>Receive</a:t>
            </a:r>
          </a:p>
        </p:txBody>
      </p:sp>
      <p:sp>
        <p:nvSpPr>
          <p:cNvPr id="103" name="Callout: Left-Right Arrow 102">
            <a:extLst>
              <a:ext uri="{FF2B5EF4-FFF2-40B4-BE49-F238E27FC236}">
                <a16:creationId xmlns:a16="http://schemas.microsoft.com/office/drawing/2014/main" id="{17A9EF4F-5433-79D8-A7C8-3D9BEC600BC6}"/>
              </a:ext>
            </a:extLst>
          </p:cNvPr>
          <p:cNvSpPr/>
          <p:nvPr/>
        </p:nvSpPr>
        <p:spPr>
          <a:xfrm rot="5400000">
            <a:off x="5710186" y="3411926"/>
            <a:ext cx="454644" cy="202127"/>
          </a:xfrm>
          <a:prstGeom prst="leftRightArrowCallou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4" name="Connector: Elbow 103">
            <a:extLst>
              <a:ext uri="{FF2B5EF4-FFF2-40B4-BE49-F238E27FC236}">
                <a16:creationId xmlns:a16="http://schemas.microsoft.com/office/drawing/2014/main" id="{03FE76C0-8789-42C4-0628-5A54B6D4B2E9}"/>
              </a:ext>
            </a:extLst>
          </p:cNvPr>
          <p:cNvCxnSpPr>
            <a:cxnSpLocks/>
          </p:cNvCxnSpPr>
          <p:nvPr/>
        </p:nvCxnSpPr>
        <p:spPr>
          <a:xfrm>
            <a:off x="5545579" y="3227906"/>
            <a:ext cx="398611" cy="57476"/>
          </a:xfrm>
          <a:prstGeom prst="bentConnector3">
            <a:avLst>
              <a:gd name="adj1" fmla="val 98986"/>
            </a:avLst>
          </a:prstGeom>
          <a:ln>
            <a:solidFill>
              <a:srgbClr val="0070C0"/>
            </a:solidFill>
            <a:tailEnd type="stealth" w="sm" len="sm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05" name="Rectangle 104">
            <a:extLst>
              <a:ext uri="{FF2B5EF4-FFF2-40B4-BE49-F238E27FC236}">
                <a16:creationId xmlns:a16="http://schemas.microsoft.com/office/drawing/2014/main" id="{90A550FE-0254-7BCA-CCA8-535F447EFB93}"/>
              </a:ext>
            </a:extLst>
          </p:cNvPr>
          <p:cNvSpPr/>
          <p:nvPr/>
        </p:nvSpPr>
        <p:spPr>
          <a:xfrm>
            <a:off x="5479147" y="3094221"/>
            <a:ext cx="555359" cy="1914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Message in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FD692A0F-DCBE-9D20-5445-2923995F6448}"/>
              </a:ext>
            </a:extLst>
          </p:cNvPr>
          <p:cNvSpPr/>
          <p:nvPr/>
        </p:nvSpPr>
        <p:spPr>
          <a:xfrm>
            <a:off x="7381171" y="3682475"/>
            <a:ext cx="397943" cy="1914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mV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26A7FF5D-A8AB-1F9C-4250-C9565D3329CB}"/>
              </a:ext>
            </a:extLst>
          </p:cNvPr>
          <p:cNvSpPr/>
          <p:nvPr/>
        </p:nvSpPr>
        <p:spPr>
          <a:xfrm>
            <a:off x="7605597" y="3591242"/>
            <a:ext cx="299484" cy="1470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Tag</a:t>
            </a:r>
          </a:p>
        </p:txBody>
      </p:sp>
      <p:sp>
        <p:nvSpPr>
          <p:cNvPr id="108" name="Isosceles Triangle 107">
            <a:extLst>
              <a:ext uri="{FF2B5EF4-FFF2-40B4-BE49-F238E27FC236}">
                <a16:creationId xmlns:a16="http://schemas.microsoft.com/office/drawing/2014/main" id="{398A97F9-B2F7-3E78-7CDE-2BF431449043}"/>
              </a:ext>
            </a:extLst>
          </p:cNvPr>
          <p:cNvSpPr/>
          <p:nvPr/>
        </p:nvSpPr>
        <p:spPr>
          <a:xfrm rot="5400000">
            <a:off x="5443054" y="3174202"/>
            <a:ext cx="153326" cy="112862"/>
          </a:xfrm>
          <a:prstGeom prst="triangl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63A80F8F-718B-A0A2-DCBF-E9C877FFB947}"/>
              </a:ext>
            </a:extLst>
          </p:cNvPr>
          <p:cNvSpPr txBox="1"/>
          <p:nvPr/>
        </p:nvSpPr>
        <p:spPr>
          <a:xfrm>
            <a:off x="5492096" y="3264296"/>
            <a:ext cx="5294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 err="1"/>
              <a:t>stackInput_mV</a:t>
            </a:r>
            <a:endParaRPr lang="en-US" sz="600" dirty="0"/>
          </a:p>
        </p:txBody>
      </p:sp>
      <p:cxnSp>
        <p:nvCxnSpPr>
          <p:cNvPr id="110" name="Connector: Elbow 109">
            <a:extLst>
              <a:ext uri="{FF2B5EF4-FFF2-40B4-BE49-F238E27FC236}">
                <a16:creationId xmlns:a16="http://schemas.microsoft.com/office/drawing/2014/main" id="{C711B1B0-F9F3-A896-FB56-1AA8CFCB15B9}"/>
              </a:ext>
            </a:extLst>
          </p:cNvPr>
          <p:cNvCxnSpPr>
            <a:cxnSpLocks/>
            <a:endCxn id="112" idx="2"/>
          </p:cNvCxnSpPr>
          <p:nvPr/>
        </p:nvCxnSpPr>
        <p:spPr>
          <a:xfrm>
            <a:off x="6370219" y="3966128"/>
            <a:ext cx="290506" cy="13004"/>
          </a:xfrm>
          <a:prstGeom prst="bentConnector3">
            <a:avLst>
              <a:gd name="adj1" fmla="val 50000"/>
            </a:avLst>
          </a:prstGeom>
          <a:ln>
            <a:solidFill>
              <a:srgbClr val="0070C0"/>
            </a:solidFill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Callout: Left-Right Arrow 110">
            <a:extLst>
              <a:ext uri="{FF2B5EF4-FFF2-40B4-BE49-F238E27FC236}">
                <a16:creationId xmlns:a16="http://schemas.microsoft.com/office/drawing/2014/main" id="{4D85274C-21FB-6F47-446F-5A2C83D7268C}"/>
              </a:ext>
            </a:extLst>
          </p:cNvPr>
          <p:cNvSpPr/>
          <p:nvPr/>
        </p:nvSpPr>
        <p:spPr>
          <a:xfrm rot="5400000">
            <a:off x="6166565" y="3211580"/>
            <a:ext cx="454644" cy="202127"/>
          </a:xfrm>
          <a:prstGeom prst="leftRightArrowCallou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2" name="Division Sign 111">
            <a:extLst>
              <a:ext uri="{FF2B5EF4-FFF2-40B4-BE49-F238E27FC236}">
                <a16:creationId xmlns:a16="http://schemas.microsoft.com/office/drawing/2014/main" id="{079FA013-8AD0-AF36-CCE7-ED009882DDEE}"/>
              </a:ext>
            </a:extLst>
          </p:cNvPr>
          <p:cNvSpPr/>
          <p:nvPr/>
        </p:nvSpPr>
        <p:spPr>
          <a:xfrm>
            <a:off x="6636547" y="3871065"/>
            <a:ext cx="182409" cy="190126"/>
          </a:xfrm>
          <a:prstGeom prst="mathDivid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Connector: Elbow 112">
            <a:extLst>
              <a:ext uri="{FF2B5EF4-FFF2-40B4-BE49-F238E27FC236}">
                <a16:creationId xmlns:a16="http://schemas.microsoft.com/office/drawing/2014/main" id="{24A92781-186B-2730-BA2B-9423DDE981CC}"/>
              </a:ext>
            </a:extLst>
          </p:cNvPr>
          <p:cNvCxnSpPr>
            <a:cxnSpLocks/>
            <a:stCxn id="219" idx="0"/>
            <a:endCxn id="99" idx="1"/>
          </p:cNvCxnSpPr>
          <p:nvPr/>
        </p:nvCxnSpPr>
        <p:spPr>
          <a:xfrm rot="5400000" flipH="1" flipV="1">
            <a:off x="7287360" y="3473328"/>
            <a:ext cx="126356" cy="812966"/>
          </a:xfrm>
          <a:prstGeom prst="bentConnector2">
            <a:avLst/>
          </a:prstGeom>
          <a:ln>
            <a:solidFill>
              <a:srgbClr val="0070C0"/>
            </a:solidFill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Rectangle 113">
            <a:extLst>
              <a:ext uri="{FF2B5EF4-FFF2-40B4-BE49-F238E27FC236}">
                <a16:creationId xmlns:a16="http://schemas.microsoft.com/office/drawing/2014/main" id="{67CBFCCF-6895-5CBD-3B9F-01BFE3A7D4F9}"/>
              </a:ext>
            </a:extLst>
          </p:cNvPr>
          <p:cNvSpPr/>
          <p:nvPr/>
        </p:nvSpPr>
        <p:spPr>
          <a:xfrm>
            <a:off x="6191686" y="3783171"/>
            <a:ext cx="390528" cy="1504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pA in 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8FAFCD87-63CE-0767-89BF-146AD581BB00}"/>
              </a:ext>
            </a:extLst>
          </p:cNvPr>
          <p:cNvSpPr txBox="1"/>
          <p:nvPr/>
        </p:nvSpPr>
        <p:spPr>
          <a:xfrm>
            <a:off x="6425488" y="2970343"/>
            <a:ext cx="58941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/>
              <a:t>stackSources</a:t>
            </a:r>
          </a:p>
        </p:txBody>
      </p:sp>
      <p:cxnSp>
        <p:nvCxnSpPr>
          <p:cNvPr id="116" name="Connector: Elbow 115">
            <a:extLst>
              <a:ext uri="{FF2B5EF4-FFF2-40B4-BE49-F238E27FC236}">
                <a16:creationId xmlns:a16="http://schemas.microsoft.com/office/drawing/2014/main" id="{7A1FB405-0BEE-738E-7ECB-21018400B64E}"/>
              </a:ext>
            </a:extLst>
          </p:cNvPr>
          <p:cNvCxnSpPr>
            <a:cxnSpLocks/>
            <a:endCxn id="111" idx="1"/>
          </p:cNvCxnSpPr>
          <p:nvPr/>
        </p:nvCxnSpPr>
        <p:spPr>
          <a:xfrm flipV="1">
            <a:off x="5944190" y="3085322"/>
            <a:ext cx="449697" cy="195582"/>
          </a:xfrm>
          <a:prstGeom prst="bentConnector4">
            <a:avLst>
              <a:gd name="adj1" fmla="val -163"/>
              <a:gd name="adj2" fmla="val 152327"/>
            </a:avLst>
          </a:prstGeom>
          <a:ln>
            <a:solidFill>
              <a:schemeClr val="accent6"/>
            </a:solidFill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: Rounded Corners 116">
            <a:extLst>
              <a:ext uri="{FF2B5EF4-FFF2-40B4-BE49-F238E27FC236}">
                <a16:creationId xmlns:a16="http://schemas.microsoft.com/office/drawing/2014/main" id="{368EA880-E9B5-A356-B51E-8737562F3E59}"/>
              </a:ext>
            </a:extLst>
          </p:cNvPr>
          <p:cNvSpPr/>
          <p:nvPr/>
        </p:nvSpPr>
        <p:spPr>
          <a:xfrm>
            <a:off x="6758961" y="3203141"/>
            <a:ext cx="754722" cy="28401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Manage bPA Messages</a:t>
            </a:r>
          </a:p>
        </p:txBody>
      </p:sp>
      <p:cxnSp>
        <p:nvCxnSpPr>
          <p:cNvPr id="118" name="Connector: Elbow 117">
            <a:extLst>
              <a:ext uri="{FF2B5EF4-FFF2-40B4-BE49-F238E27FC236}">
                <a16:creationId xmlns:a16="http://schemas.microsoft.com/office/drawing/2014/main" id="{FD8D817B-7DD5-4C7A-1146-7BEACB106C88}"/>
              </a:ext>
            </a:extLst>
          </p:cNvPr>
          <p:cNvCxnSpPr>
            <a:cxnSpLocks/>
            <a:stCxn id="111" idx="3"/>
            <a:endCxn id="117" idx="1"/>
          </p:cNvCxnSpPr>
          <p:nvPr/>
        </p:nvCxnSpPr>
        <p:spPr>
          <a:xfrm rot="5400000" flipH="1" flipV="1">
            <a:off x="6479014" y="3260020"/>
            <a:ext cx="194819" cy="365074"/>
          </a:xfrm>
          <a:prstGeom prst="bentConnector4">
            <a:avLst>
              <a:gd name="adj1" fmla="val -117340"/>
              <a:gd name="adj2" fmla="val 81134"/>
            </a:avLst>
          </a:prstGeom>
          <a:ln>
            <a:solidFill>
              <a:schemeClr val="accent6"/>
            </a:solidFill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Rectangle 118">
            <a:extLst>
              <a:ext uri="{FF2B5EF4-FFF2-40B4-BE49-F238E27FC236}">
                <a16:creationId xmlns:a16="http://schemas.microsoft.com/office/drawing/2014/main" id="{FD9EE58F-8C80-A774-D247-73E5F9F059CD}"/>
              </a:ext>
            </a:extLst>
          </p:cNvPr>
          <p:cNvSpPr/>
          <p:nvPr/>
        </p:nvSpPr>
        <p:spPr>
          <a:xfrm rot="16200000">
            <a:off x="7544697" y="2854350"/>
            <a:ext cx="67397" cy="124722"/>
          </a:xfrm>
          <a:prstGeom prst="rect">
            <a:avLst/>
          </a:prstGeom>
          <a:solidFill>
            <a:srgbClr val="FF0000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0" name="Connector: Elbow 119">
            <a:extLst>
              <a:ext uri="{FF2B5EF4-FFF2-40B4-BE49-F238E27FC236}">
                <a16:creationId xmlns:a16="http://schemas.microsoft.com/office/drawing/2014/main" id="{E0E1E8E4-103F-3A05-039D-02B106E06AC5}"/>
              </a:ext>
            </a:extLst>
          </p:cNvPr>
          <p:cNvCxnSpPr>
            <a:cxnSpLocks/>
            <a:stCxn id="117" idx="3"/>
            <a:endCxn id="119" idx="1"/>
          </p:cNvCxnSpPr>
          <p:nvPr/>
        </p:nvCxnSpPr>
        <p:spPr>
          <a:xfrm flipV="1">
            <a:off x="7513683" y="2950410"/>
            <a:ext cx="64713" cy="394737"/>
          </a:xfrm>
          <a:prstGeom prst="bentConnector2">
            <a:avLst/>
          </a:prstGeom>
          <a:ln>
            <a:solidFill>
              <a:schemeClr val="accent6"/>
            </a:solidFill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>
            <a:extLst>
              <a:ext uri="{FF2B5EF4-FFF2-40B4-BE49-F238E27FC236}">
                <a16:creationId xmlns:a16="http://schemas.microsoft.com/office/drawing/2014/main" id="{23C014F9-61CE-2A9E-F287-AD25485C8093}"/>
              </a:ext>
            </a:extLst>
          </p:cNvPr>
          <p:cNvSpPr txBox="1"/>
          <p:nvPr/>
        </p:nvSpPr>
        <p:spPr>
          <a:xfrm>
            <a:off x="6410167" y="2764313"/>
            <a:ext cx="736451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7030A0"/>
                </a:solidFill>
              </a:rPr>
              <a:t>Dendrite 3</a:t>
            </a: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2F6FAAD3-668D-1C8A-1893-B2C9F3752720}"/>
              </a:ext>
            </a:extLst>
          </p:cNvPr>
          <p:cNvSpPr/>
          <p:nvPr/>
        </p:nvSpPr>
        <p:spPr>
          <a:xfrm rot="16200000">
            <a:off x="7225782" y="2854349"/>
            <a:ext cx="67397" cy="124722"/>
          </a:xfrm>
          <a:prstGeom prst="rect">
            <a:avLst/>
          </a:prstGeom>
          <a:solidFill>
            <a:srgbClr val="FF0000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4" name="Connector: Elbow 123">
            <a:extLst>
              <a:ext uri="{FF2B5EF4-FFF2-40B4-BE49-F238E27FC236}">
                <a16:creationId xmlns:a16="http://schemas.microsoft.com/office/drawing/2014/main" id="{F532FC2E-3065-A18F-462C-D86E6102DF69}"/>
              </a:ext>
            </a:extLst>
          </p:cNvPr>
          <p:cNvCxnSpPr>
            <a:cxnSpLocks/>
            <a:stCxn id="123" idx="1"/>
            <a:endCxn id="117" idx="0"/>
          </p:cNvCxnSpPr>
          <p:nvPr/>
        </p:nvCxnSpPr>
        <p:spPr>
          <a:xfrm rot="5400000">
            <a:off x="7071536" y="3015196"/>
            <a:ext cx="252732" cy="123159"/>
          </a:xfrm>
          <a:prstGeom prst="bentConnector3">
            <a:avLst/>
          </a:prstGeom>
          <a:ln>
            <a:solidFill>
              <a:schemeClr val="accent6"/>
            </a:solidFill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02245E11-9829-27AF-3772-A518187C4380}"/>
              </a:ext>
            </a:extLst>
          </p:cNvPr>
          <p:cNvGrpSpPr/>
          <p:nvPr/>
        </p:nvGrpSpPr>
        <p:grpSpPr>
          <a:xfrm>
            <a:off x="9069264" y="4947296"/>
            <a:ext cx="2523214" cy="1303870"/>
            <a:chOff x="5706751" y="4387533"/>
            <a:chExt cx="2523214" cy="1303870"/>
          </a:xfrm>
        </p:grpSpPr>
        <p:sp>
          <p:nvSpPr>
            <p:cNvPr id="126" name="Rectangle: Rounded Corners 125">
              <a:extLst>
                <a:ext uri="{FF2B5EF4-FFF2-40B4-BE49-F238E27FC236}">
                  <a16:creationId xmlns:a16="http://schemas.microsoft.com/office/drawing/2014/main" id="{BDE5F223-731F-7937-03A6-3463A10152F2}"/>
                </a:ext>
              </a:extLst>
            </p:cNvPr>
            <p:cNvSpPr/>
            <p:nvPr/>
          </p:nvSpPr>
          <p:spPr>
            <a:xfrm>
              <a:off x="5783168" y="4510089"/>
              <a:ext cx="2370070" cy="118131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1EAAB7C3-6324-235E-D445-129B62DBD3D9}"/>
                </a:ext>
              </a:extLst>
            </p:cNvPr>
            <p:cNvSpPr/>
            <p:nvPr/>
          </p:nvSpPr>
          <p:spPr>
            <a:xfrm>
              <a:off x="8086490" y="5430514"/>
              <a:ext cx="67397" cy="12180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8" name="Connector: Elbow 127">
              <a:extLst>
                <a:ext uri="{FF2B5EF4-FFF2-40B4-BE49-F238E27FC236}">
                  <a16:creationId xmlns:a16="http://schemas.microsoft.com/office/drawing/2014/main" id="{F632843F-51E4-4AE2-8729-135B700417D0}"/>
                </a:ext>
              </a:extLst>
            </p:cNvPr>
            <p:cNvCxnSpPr>
              <a:cxnSpLocks/>
              <a:stCxn id="132" idx="3"/>
              <a:endCxn id="142" idx="3"/>
            </p:cNvCxnSpPr>
            <p:nvPr/>
          </p:nvCxnSpPr>
          <p:spPr>
            <a:xfrm rot="16200000" flipH="1">
              <a:off x="6294542" y="5311373"/>
              <a:ext cx="108427" cy="178282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0070C0"/>
              </a:solidFill>
              <a:tailEnd type="stealth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Connector: Elbow 128">
              <a:extLst>
                <a:ext uri="{FF2B5EF4-FFF2-40B4-BE49-F238E27FC236}">
                  <a16:creationId xmlns:a16="http://schemas.microsoft.com/office/drawing/2014/main" id="{DE2CDBC1-1318-8DFC-1D56-9B7739068BA5}"/>
                </a:ext>
              </a:extLst>
            </p:cNvPr>
            <p:cNvCxnSpPr>
              <a:cxnSpLocks/>
              <a:stCxn id="226" idx="0"/>
              <a:endCxn id="127" idx="1"/>
            </p:cNvCxnSpPr>
            <p:nvPr/>
          </p:nvCxnSpPr>
          <p:spPr>
            <a:xfrm rot="5400000" flipH="1" flipV="1">
              <a:off x="7846136" y="5315095"/>
              <a:ext cx="64034" cy="416674"/>
            </a:xfrm>
            <a:prstGeom prst="bentConnector2">
              <a:avLst/>
            </a:prstGeom>
            <a:ln>
              <a:solidFill>
                <a:srgbClr val="0070C0"/>
              </a:solidFill>
              <a:tailEnd type="stealth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BF054BAB-2FE6-68F7-A4DD-D3F05EE8657B}"/>
                </a:ext>
              </a:extLst>
            </p:cNvPr>
            <p:cNvSpPr txBox="1"/>
            <p:nvPr/>
          </p:nvSpPr>
          <p:spPr>
            <a:xfrm>
              <a:off x="7237824" y="5096691"/>
              <a:ext cx="4924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solidFill>
                    <a:schemeClr val="tx1">
                      <a:alpha val="34000"/>
                    </a:schemeClr>
                  </a:solidFill>
                </a:rPr>
                <a:t>Send</a:t>
              </a:r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831E2B17-33FA-25E5-DACC-F739F4FA8F11}"/>
                </a:ext>
              </a:extLst>
            </p:cNvPr>
            <p:cNvSpPr txBox="1"/>
            <p:nvPr/>
          </p:nvSpPr>
          <p:spPr>
            <a:xfrm>
              <a:off x="6322692" y="5080247"/>
              <a:ext cx="66460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solidFill>
                    <a:schemeClr val="tx1">
                      <a:alpha val="32000"/>
                    </a:schemeClr>
                  </a:solidFill>
                </a:rPr>
                <a:t>Receive</a:t>
              </a:r>
            </a:p>
          </p:txBody>
        </p:sp>
        <p:sp>
          <p:nvSpPr>
            <p:cNvPr id="132" name="Callout: Left-Right Arrow 131">
              <a:extLst>
                <a:ext uri="{FF2B5EF4-FFF2-40B4-BE49-F238E27FC236}">
                  <a16:creationId xmlns:a16="http://schemas.microsoft.com/office/drawing/2014/main" id="{562388AA-71E3-969F-8308-30EBF1ACFB23}"/>
                </a:ext>
              </a:extLst>
            </p:cNvPr>
            <p:cNvSpPr/>
            <p:nvPr/>
          </p:nvSpPr>
          <p:spPr>
            <a:xfrm rot="5400000">
              <a:off x="6037615" y="5023238"/>
              <a:ext cx="443999" cy="202127"/>
            </a:xfrm>
            <a:prstGeom prst="leftRightArrowCallou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33" name="Connector: Elbow 132">
              <a:extLst>
                <a:ext uri="{FF2B5EF4-FFF2-40B4-BE49-F238E27FC236}">
                  <a16:creationId xmlns:a16="http://schemas.microsoft.com/office/drawing/2014/main" id="{56880060-D8DE-F2C2-8212-219027953264}"/>
                </a:ext>
              </a:extLst>
            </p:cNvPr>
            <p:cNvCxnSpPr>
              <a:cxnSpLocks/>
              <a:stCxn id="137" idx="0"/>
              <a:endCxn id="132" idx="1"/>
            </p:cNvCxnSpPr>
            <p:nvPr/>
          </p:nvCxnSpPr>
          <p:spPr>
            <a:xfrm>
              <a:off x="5898254" y="4848557"/>
              <a:ext cx="361360" cy="53745"/>
            </a:xfrm>
            <a:prstGeom prst="bentConnector2">
              <a:avLst/>
            </a:prstGeom>
            <a:ln>
              <a:solidFill>
                <a:srgbClr val="0070C0"/>
              </a:solidFill>
              <a:tailEnd type="stealth" w="sm" len="sm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A772862E-D091-F819-7526-76229CCD64AC}"/>
                </a:ext>
              </a:extLst>
            </p:cNvPr>
            <p:cNvSpPr/>
            <p:nvPr/>
          </p:nvSpPr>
          <p:spPr>
            <a:xfrm>
              <a:off x="5749770" y="4750379"/>
              <a:ext cx="509714" cy="18696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Message in</a:t>
              </a:r>
            </a:p>
          </p:txBody>
        </p:sp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C8688537-1E49-D126-BE37-E6B61E546BD1}"/>
                </a:ext>
              </a:extLst>
            </p:cNvPr>
            <p:cNvSpPr/>
            <p:nvPr/>
          </p:nvSpPr>
          <p:spPr>
            <a:xfrm>
              <a:off x="7670465" y="5360137"/>
              <a:ext cx="397943" cy="18696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mV</a:t>
              </a:r>
            </a:p>
          </p:txBody>
        </p:sp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B8E2DCA6-279E-26AC-DC6B-86A13BA456CE}"/>
                </a:ext>
              </a:extLst>
            </p:cNvPr>
            <p:cNvSpPr/>
            <p:nvPr/>
          </p:nvSpPr>
          <p:spPr>
            <a:xfrm>
              <a:off x="7930205" y="5267300"/>
              <a:ext cx="299760" cy="22011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Tag</a:t>
              </a:r>
            </a:p>
          </p:txBody>
        </p:sp>
        <p:sp>
          <p:nvSpPr>
            <p:cNvPr id="137" name="Isosceles Triangle 136">
              <a:extLst>
                <a:ext uri="{FF2B5EF4-FFF2-40B4-BE49-F238E27FC236}">
                  <a16:creationId xmlns:a16="http://schemas.microsoft.com/office/drawing/2014/main" id="{F26EEE27-F838-345D-4DC1-336BDB5B32C0}"/>
                </a:ext>
              </a:extLst>
            </p:cNvPr>
            <p:cNvSpPr/>
            <p:nvPr/>
          </p:nvSpPr>
          <p:spPr>
            <a:xfrm rot="5400000">
              <a:off x="5766955" y="4792126"/>
              <a:ext cx="149736" cy="112862"/>
            </a:xfrm>
            <a:prstGeom prst="triangl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B0F878B1-E286-F76B-95F1-D9429A942E69}"/>
                </a:ext>
              </a:extLst>
            </p:cNvPr>
            <p:cNvSpPr txBox="1"/>
            <p:nvPr/>
          </p:nvSpPr>
          <p:spPr>
            <a:xfrm>
              <a:off x="5706751" y="5067641"/>
              <a:ext cx="5294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dirty="0" err="1"/>
                <a:t>stackInput_mV</a:t>
              </a:r>
              <a:endParaRPr lang="en-US" sz="600" dirty="0"/>
            </a:p>
            <a:p>
              <a:endParaRPr lang="en-US" sz="600" dirty="0"/>
            </a:p>
          </p:txBody>
        </p:sp>
        <p:sp>
          <p:nvSpPr>
            <p:cNvPr id="139" name="Arrow: Pentagon 138">
              <a:extLst>
                <a:ext uri="{FF2B5EF4-FFF2-40B4-BE49-F238E27FC236}">
                  <a16:creationId xmlns:a16="http://schemas.microsoft.com/office/drawing/2014/main" id="{91D64175-A0F4-A69B-746C-CE743A646658}"/>
                </a:ext>
              </a:extLst>
            </p:cNvPr>
            <p:cNvSpPr/>
            <p:nvPr/>
          </p:nvSpPr>
          <p:spPr>
            <a:xfrm>
              <a:off x="6997868" y="5382637"/>
              <a:ext cx="619854" cy="220157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i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Izhikevich</a:t>
              </a:r>
            </a:p>
          </p:txBody>
        </p:sp>
        <p:cxnSp>
          <p:nvCxnSpPr>
            <p:cNvPr id="140" name="Connector: Elbow 139">
              <a:extLst>
                <a:ext uri="{FF2B5EF4-FFF2-40B4-BE49-F238E27FC236}">
                  <a16:creationId xmlns:a16="http://schemas.microsoft.com/office/drawing/2014/main" id="{C2A01646-A1D1-08F4-DC7B-5B5457E9367A}"/>
                </a:ext>
              </a:extLst>
            </p:cNvPr>
            <p:cNvCxnSpPr>
              <a:cxnSpLocks/>
              <a:endCxn id="142" idx="2"/>
            </p:cNvCxnSpPr>
            <p:nvPr/>
          </p:nvCxnSpPr>
          <p:spPr>
            <a:xfrm>
              <a:off x="6193902" y="5446995"/>
              <a:ext cx="176967" cy="78679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0070C0"/>
              </a:solidFill>
              <a:tailEnd type="stealth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1" name="Callout: Left-Right Arrow 140">
              <a:extLst>
                <a:ext uri="{FF2B5EF4-FFF2-40B4-BE49-F238E27FC236}">
                  <a16:creationId xmlns:a16="http://schemas.microsoft.com/office/drawing/2014/main" id="{F311699F-93B5-A977-B270-CFFD57A77D66}"/>
                </a:ext>
              </a:extLst>
            </p:cNvPr>
            <p:cNvSpPr/>
            <p:nvPr/>
          </p:nvSpPr>
          <p:spPr>
            <a:xfrm rot="5400000">
              <a:off x="6344282" y="4799468"/>
              <a:ext cx="443999" cy="202127"/>
            </a:xfrm>
            <a:prstGeom prst="leftRightArrowCallou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2" name="Division Sign 141">
              <a:extLst>
                <a:ext uri="{FF2B5EF4-FFF2-40B4-BE49-F238E27FC236}">
                  <a16:creationId xmlns:a16="http://schemas.microsoft.com/office/drawing/2014/main" id="{F8906DF5-1416-0F09-2964-DF6240A1E656}"/>
                </a:ext>
              </a:extLst>
            </p:cNvPr>
            <p:cNvSpPr/>
            <p:nvPr/>
          </p:nvSpPr>
          <p:spPr>
            <a:xfrm>
              <a:off x="6346691" y="5432837"/>
              <a:ext cx="182409" cy="185674"/>
            </a:xfrm>
            <a:prstGeom prst="mathDivid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3" name="Connector: Elbow 142">
              <a:extLst>
                <a:ext uri="{FF2B5EF4-FFF2-40B4-BE49-F238E27FC236}">
                  <a16:creationId xmlns:a16="http://schemas.microsoft.com/office/drawing/2014/main" id="{E89AE44D-D799-E8A9-C037-D00399EA6BF5}"/>
                </a:ext>
              </a:extLst>
            </p:cNvPr>
            <p:cNvCxnSpPr>
              <a:cxnSpLocks/>
              <a:stCxn id="142" idx="0"/>
              <a:endCxn id="139" idx="1"/>
            </p:cNvCxnSpPr>
            <p:nvPr/>
          </p:nvCxnSpPr>
          <p:spPr>
            <a:xfrm flipV="1">
              <a:off x="6504922" y="5492716"/>
              <a:ext cx="492946" cy="32958"/>
            </a:xfrm>
            <a:prstGeom prst="bentConnector3">
              <a:avLst/>
            </a:prstGeom>
            <a:ln>
              <a:solidFill>
                <a:srgbClr val="0070C0"/>
              </a:solidFill>
              <a:tailEnd type="stealth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93D59E30-AB73-389D-E18D-CBFD10FA0967}"/>
                </a:ext>
              </a:extLst>
            </p:cNvPr>
            <p:cNvSpPr/>
            <p:nvPr/>
          </p:nvSpPr>
          <p:spPr>
            <a:xfrm>
              <a:off x="6431529" y="5408049"/>
              <a:ext cx="390528" cy="14688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pA in </a:t>
              </a:r>
            </a:p>
          </p:txBody>
        </p: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AD831D3E-45C0-3234-9D86-2C36C281F516}"/>
                </a:ext>
              </a:extLst>
            </p:cNvPr>
            <p:cNvSpPr txBox="1"/>
            <p:nvPr/>
          </p:nvSpPr>
          <p:spPr>
            <a:xfrm>
              <a:off x="6522303" y="4579048"/>
              <a:ext cx="664606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dirty="0"/>
                <a:t>stackSources</a:t>
              </a:r>
            </a:p>
          </p:txBody>
        </p:sp>
        <p:cxnSp>
          <p:nvCxnSpPr>
            <p:cNvPr id="146" name="Connector: Elbow 145">
              <a:extLst>
                <a:ext uri="{FF2B5EF4-FFF2-40B4-BE49-F238E27FC236}">
                  <a16:creationId xmlns:a16="http://schemas.microsoft.com/office/drawing/2014/main" id="{8500F034-B2AC-932F-2A37-158CB610D26B}"/>
                </a:ext>
              </a:extLst>
            </p:cNvPr>
            <p:cNvCxnSpPr>
              <a:cxnSpLocks/>
              <a:stCxn id="147" idx="2"/>
              <a:endCxn id="132" idx="2"/>
            </p:cNvCxnSpPr>
            <p:nvPr/>
          </p:nvCxnSpPr>
          <p:spPr>
            <a:xfrm rot="16200000" flipH="1">
              <a:off x="5989427" y="4955178"/>
              <a:ext cx="44002" cy="294246"/>
            </a:xfrm>
            <a:prstGeom prst="bentConnector2">
              <a:avLst/>
            </a:prstGeom>
            <a:ln>
              <a:solidFill>
                <a:srgbClr val="0070C0"/>
              </a:solidFill>
              <a:tailEnd type="stealth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7" name="Rectangle 146">
              <a:extLst>
                <a:ext uri="{FF2B5EF4-FFF2-40B4-BE49-F238E27FC236}">
                  <a16:creationId xmlns:a16="http://schemas.microsoft.com/office/drawing/2014/main" id="{225D1966-828E-C6B2-117A-2B0D9F33B544}"/>
                </a:ext>
              </a:extLst>
            </p:cNvPr>
            <p:cNvSpPr/>
            <p:nvPr/>
          </p:nvSpPr>
          <p:spPr>
            <a:xfrm>
              <a:off x="5709219" y="4914162"/>
              <a:ext cx="310171" cy="16613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 Tick</a:t>
              </a:r>
            </a:p>
          </p:txBody>
        </p:sp>
        <p:cxnSp>
          <p:nvCxnSpPr>
            <p:cNvPr id="148" name="Connector: Elbow 147">
              <a:extLst>
                <a:ext uri="{FF2B5EF4-FFF2-40B4-BE49-F238E27FC236}">
                  <a16:creationId xmlns:a16="http://schemas.microsoft.com/office/drawing/2014/main" id="{14DAEF0C-0B2C-4317-5730-E4F122D80709}"/>
                </a:ext>
              </a:extLst>
            </p:cNvPr>
            <p:cNvCxnSpPr>
              <a:cxnSpLocks/>
              <a:stCxn id="137" idx="0"/>
              <a:endCxn id="141" idx="1"/>
            </p:cNvCxnSpPr>
            <p:nvPr/>
          </p:nvCxnSpPr>
          <p:spPr>
            <a:xfrm flipV="1">
              <a:off x="5898254" y="4678532"/>
              <a:ext cx="668027" cy="170025"/>
            </a:xfrm>
            <a:prstGeom prst="bentConnector4">
              <a:avLst>
                <a:gd name="adj1" fmla="val 32004"/>
                <a:gd name="adj2" fmla="val 167641"/>
              </a:avLst>
            </a:prstGeom>
            <a:ln>
              <a:solidFill>
                <a:schemeClr val="accent6"/>
              </a:solidFill>
              <a:tailEnd type="stealth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9" name="Rectangle: Rounded Corners 148">
              <a:extLst>
                <a:ext uri="{FF2B5EF4-FFF2-40B4-BE49-F238E27FC236}">
                  <a16:creationId xmlns:a16="http://schemas.microsoft.com/office/drawing/2014/main" id="{DB100D90-A0F6-74D6-D11E-D7794F20EA13}"/>
                </a:ext>
              </a:extLst>
            </p:cNvPr>
            <p:cNvSpPr/>
            <p:nvPr/>
          </p:nvSpPr>
          <p:spPr>
            <a:xfrm>
              <a:off x="6966351" y="4816710"/>
              <a:ext cx="754722" cy="27736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err="1"/>
                <a:t>doSTDP</a:t>
              </a:r>
              <a:br>
                <a:rPr lang="en-US" sz="800" dirty="0"/>
              </a:br>
              <a:r>
                <a:rPr lang="en-US" sz="800" dirty="0"/>
                <a:t>Logic</a:t>
              </a:r>
            </a:p>
          </p:txBody>
        </p:sp>
        <p:cxnSp>
          <p:nvCxnSpPr>
            <p:cNvPr id="150" name="Connector: Elbow 149">
              <a:extLst>
                <a:ext uri="{FF2B5EF4-FFF2-40B4-BE49-F238E27FC236}">
                  <a16:creationId xmlns:a16="http://schemas.microsoft.com/office/drawing/2014/main" id="{882AD147-6691-D11E-E77A-F3E1556F9262}"/>
                </a:ext>
              </a:extLst>
            </p:cNvPr>
            <p:cNvCxnSpPr>
              <a:cxnSpLocks/>
              <a:stCxn id="141" idx="3"/>
              <a:endCxn id="149" idx="1"/>
            </p:cNvCxnSpPr>
            <p:nvPr/>
          </p:nvCxnSpPr>
          <p:spPr>
            <a:xfrm rot="5400000" flipH="1" flipV="1">
              <a:off x="6682746" y="4838926"/>
              <a:ext cx="167140" cy="400070"/>
            </a:xfrm>
            <a:prstGeom prst="bentConnector4">
              <a:avLst>
                <a:gd name="adj1" fmla="val -136772"/>
                <a:gd name="adj2" fmla="val 77745"/>
              </a:avLst>
            </a:prstGeom>
            <a:ln>
              <a:solidFill>
                <a:schemeClr val="accent6"/>
              </a:solidFill>
              <a:tailEnd type="stealth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F74698BD-5BB5-795F-58B2-381D8BE92CCE}"/>
                </a:ext>
              </a:extLst>
            </p:cNvPr>
            <p:cNvSpPr/>
            <p:nvPr/>
          </p:nvSpPr>
          <p:spPr>
            <a:xfrm rot="16200000">
              <a:off x="7791859" y="4484704"/>
              <a:ext cx="67397" cy="121802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2" name="Connector: Elbow 151">
              <a:extLst>
                <a:ext uri="{FF2B5EF4-FFF2-40B4-BE49-F238E27FC236}">
                  <a16:creationId xmlns:a16="http://schemas.microsoft.com/office/drawing/2014/main" id="{3CEDD505-982B-1593-22FE-E2E97842F66B}"/>
                </a:ext>
              </a:extLst>
            </p:cNvPr>
            <p:cNvCxnSpPr>
              <a:cxnSpLocks/>
              <a:stCxn id="149" idx="3"/>
              <a:endCxn id="151" idx="1"/>
            </p:cNvCxnSpPr>
            <p:nvPr/>
          </p:nvCxnSpPr>
          <p:spPr>
            <a:xfrm flipV="1">
              <a:off x="7721073" y="4579304"/>
              <a:ext cx="104485" cy="376087"/>
            </a:xfrm>
            <a:prstGeom prst="bentConnector2">
              <a:avLst/>
            </a:prstGeom>
            <a:ln>
              <a:solidFill>
                <a:schemeClr val="accent6"/>
              </a:solidFill>
              <a:tailEnd type="stealth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" name="Rectangle 152">
              <a:extLst>
                <a:ext uri="{FF2B5EF4-FFF2-40B4-BE49-F238E27FC236}">
                  <a16:creationId xmlns:a16="http://schemas.microsoft.com/office/drawing/2014/main" id="{E4AB543A-8522-205B-A34E-8431A91153F5}"/>
                </a:ext>
              </a:extLst>
            </p:cNvPr>
            <p:cNvSpPr/>
            <p:nvPr/>
          </p:nvSpPr>
          <p:spPr>
            <a:xfrm>
              <a:off x="7777312" y="4591250"/>
              <a:ext cx="323365" cy="26088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bPA Msg</a:t>
              </a:r>
            </a:p>
          </p:txBody>
        </p:sp>
        <p:sp>
          <p:nvSpPr>
            <p:cNvPr id="154" name="TextBox 153">
              <a:extLst>
                <a:ext uri="{FF2B5EF4-FFF2-40B4-BE49-F238E27FC236}">
                  <a16:creationId xmlns:a16="http://schemas.microsoft.com/office/drawing/2014/main" id="{E58277A7-B252-8C07-D5EA-56F46165E659}"/>
                </a:ext>
              </a:extLst>
            </p:cNvPr>
            <p:cNvSpPr txBox="1"/>
            <p:nvPr/>
          </p:nvSpPr>
          <p:spPr>
            <a:xfrm>
              <a:off x="6769283" y="4387533"/>
              <a:ext cx="575329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solidFill>
                    <a:srgbClr val="7030A0"/>
                  </a:solidFill>
                </a:rPr>
                <a:t>Soma 1</a:t>
              </a:r>
            </a:p>
          </p:txBody>
        </p:sp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583247CC-C6CA-9CF0-F3B7-918AF21C783A}"/>
                </a:ext>
              </a:extLst>
            </p:cNvPr>
            <p:cNvSpPr/>
            <p:nvPr/>
          </p:nvSpPr>
          <p:spPr>
            <a:xfrm>
              <a:off x="5713217" y="5301682"/>
              <a:ext cx="439769" cy="30817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Ra Rm</a:t>
              </a:r>
            </a:p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This Soma </a:t>
              </a:r>
            </a:p>
          </p:txBody>
        </p:sp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15C063E8-21BD-CB8D-B65F-27DFA2539153}"/>
              </a:ext>
            </a:extLst>
          </p:cNvPr>
          <p:cNvGrpSpPr/>
          <p:nvPr/>
        </p:nvGrpSpPr>
        <p:grpSpPr>
          <a:xfrm>
            <a:off x="3803051" y="1657355"/>
            <a:ext cx="1036734" cy="1243027"/>
            <a:chOff x="3803051" y="1657355"/>
            <a:chExt cx="1036734" cy="1243027"/>
          </a:xfrm>
        </p:grpSpPr>
        <p:sp>
          <p:nvSpPr>
            <p:cNvPr id="160" name="Plaque 159">
              <a:extLst>
                <a:ext uri="{FF2B5EF4-FFF2-40B4-BE49-F238E27FC236}">
                  <a16:creationId xmlns:a16="http://schemas.microsoft.com/office/drawing/2014/main" id="{CE9C0744-65EB-6F94-D14E-AF7E91584F15}"/>
                </a:ext>
              </a:extLst>
            </p:cNvPr>
            <p:cNvSpPr/>
            <p:nvPr/>
          </p:nvSpPr>
          <p:spPr>
            <a:xfrm>
              <a:off x="3803051" y="1917023"/>
              <a:ext cx="1036734" cy="983359"/>
            </a:xfrm>
            <a:prstGeom prst="plaqu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67B79438-B555-1279-592B-D99992AF5515}"/>
                </a:ext>
              </a:extLst>
            </p:cNvPr>
            <p:cNvSpPr txBox="1"/>
            <p:nvPr/>
          </p:nvSpPr>
          <p:spPr>
            <a:xfrm>
              <a:off x="3887049" y="1657355"/>
              <a:ext cx="85305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Dispatcher</a:t>
              </a:r>
            </a:p>
          </p:txBody>
        </p:sp>
        <p:sp>
          <p:nvSpPr>
            <p:cNvPr id="166" name="TextBox 165">
              <a:extLst>
                <a:ext uri="{FF2B5EF4-FFF2-40B4-BE49-F238E27FC236}">
                  <a16:creationId xmlns:a16="http://schemas.microsoft.com/office/drawing/2014/main" id="{D207381B-3859-982C-AD6A-3686A21693C5}"/>
                </a:ext>
              </a:extLst>
            </p:cNvPr>
            <p:cNvSpPr txBox="1"/>
            <p:nvPr/>
          </p:nvSpPr>
          <p:spPr>
            <a:xfrm>
              <a:off x="3991234" y="2497380"/>
              <a:ext cx="7488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Send</a:t>
              </a:r>
            </a:p>
          </p:txBody>
        </p:sp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1EAC3EE1-BC7E-B8F8-A75F-DF8D3F1C23C8}"/>
                </a:ext>
              </a:extLst>
            </p:cNvPr>
            <p:cNvSpPr txBox="1"/>
            <p:nvPr/>
          </p:nvSpPr>
          <p:spPr>
            <a:xfrm>
              <a:off x="3916612" y="2031201"/>
              <a:ext cx="90609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Receive</a:t>
              </a:r>
            </a:p>
          </p:txBody>
        </p:sp>
      </p:grpSp>
      <p:cxnSp>
        <p:nvCxnSpPr>
          <p:cNvPr id="169" name="Connector: Elbow 168">
            <a:extLst>
              <a:ext uri="{FF2B5EF4-FFF2-40B4-BE49-F238E27FC236}">
                <a16:creationId xmlns:a16="http://schemas.microsoft.com/office/drawing/2014/main" id="{8008A4A4-A9AC-9B46-A391-AF44E7EA939C}"/>
              </a:ext>
            </a:extLst>
          </p:cNvPr>
          <p:cNvCxnSpPr>
            <a:cxnSpLocks/>
            <a:stCxn id="166" idx="1"/>
            <a:endCxn id="211" idx="3"/>
          </p:cNvCxnSpPr>
          <p:nvPr/>
        </p:nvCxnSpPr>
        <p:spPr>
          <a:xfrm rot="10800000">
            <a:off x="2525620" y="1650094"/>
            <a:ext cx="1465615" cy="103195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Connector: Elbow 176">
            <a:extLst>
              <a:ext uri="{FF2B5EF4-FFF2-40B4-BE49-F238E27FC236}">
                <a16:creationId xmlns:a16="http://schemas.microsoft.com/office/drawing/2014/main" id="{E606AD51-8109-5487-8F16-F29CEED2C3F7}"/>
              </a:ext>
            </a:extLst>
          </p:cNvPr>
          <p:cNvCxnSpPr>
            <a:cxnSpLocks/>
            <a:stCxn id="14" idx="3"/>
            <a:endCxn id="167" idx="1"/>
          </p:cNvCxnSpPr>
          <p:nvPr/>
        </p:nvCxnSpPr>
        <p:spPr>
          <a:xfrm>
            <a:off x="3415421" y="1437203"/>
            <a:ext cx="501191" cy="778664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9" name="Group 188">
            <a:extLst>
              <a:ext uri="{FF2B5EF4-FFF2-40B4-BE49-F238E27FC236}">
                <a16:creationId xmlns:a16="http://schemas.microsoft.com/office/drawing/2014/main" id="{E9630EC1-07E1-9963-B3AD-D7812E0D2FC8}"/>
              </a:ext>
            </a:extLst>
          </p:cNvPr>
          <p:cNvGrpSpPr/>
          <p:nvPr/>
        </p:nvGrpSpPr>
        <p:grpSpPr>
          <a:xfrm>
            <a:off x="8431940" y="3591242"/>
            <a:ext cx="1036734" cy="1243027"/>
            <a:chOff x="3803051" y="1657355"/>
            <a:chExt cx="1036734" cy="1243027"/>
          </a:xfrm>
        </p:grpSpPr>
        <p:sp>
          <p:nvSpPr>
            <p:cNvPr id="190" name="Plaque 189">
              <a:extLst>
                <a:ext uri="{FF2B5EF4-FFF2-40B4-BE49-F238E27FC236}">
                  <a16:creationId xmlns:a16="http://schemas.microsoft.com/office/drawing/2014/main" id="{B4A2C8CB-1D01-15D0-B32E-3F7E7AEDC412}"/>
                </a:ext>
              </a:extLst>
            </p:cNvPr>
            <p:cNvSpPr/>
            <p:nvPr/>
          </p:nvSpPr>
          <p:spPr>
            <a:xfrm>
              <a:off x="3803051" y="1917023"/>
              <a:ext cx="1036734" cy="983359"/>
            </a:xfrm>
            <a:prstGeom prst="plaqu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TextBox 190">
              <a:extLst>
                <a:ext uri="{FF2B5EF4-FFF2-40B4-BE49-F238E27FC236}">
                  <a16:creationId xmlns:a16="http://schemas.microsoft.com/office/drawing/2014/main" id="{0130AC7C-8C5F-4DB8-09A7-5155002BAE61}"/>
                </a:ext>
              </a:extLst>
            </p:cNvPr>
            <p:cNvSpPr txBox="1"/>
            <p:nvPr/>
          </p:nvSpPr>
          <p:spPr>
            <a:xfrm>
              <a:off x="3887049" y="1657355"/>
              <a:ext cx="85305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Dispatcher</a:t>
              </a:r>
            </a:p>
          </p:txBody>
        </p:sp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80B8FE39-8156-4845-32E1-7C83EB59A802}"/>
                </a:ext>
              </a:extLst>
            </p:cNvPr>
            <p:cNvSpPr txBox="1"/>
            <p:nvPr/>
          </p:nvSpPr>
          <p:spPr>
            <a:xfrm>
              <a:off x="3991234" y="2497380"/>
              <a:ext cx="7488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Send</a:t>
              </a:r>
            </a:p>
          </p:txBody>
        </p:sp>
        <p:sp>
          <p:nvSpPr>
            <p:cNvPr id="193" name="TextBox 192">
              <a:extLst>
                <a:ext uri="{FF2B5EF4-FFF2-40B4-BE49-F238E27FC236}">
                  <a16:creationId xmlns:a16="http://schemas.microsoft.com/office/drawing/2014/main" id="{893E08B6-6A7D-D4F1-5E0C-C8A25BA2CDDB}"/>
                </a:ext>
              </a:extLst>
            </p:cNvPr>
            <p:cNvSpPr txBox="1"/>
            <p:nvPr/>
          </p:nvSpPr>
          <p:spPr>
            <a:xfrm>
              <a:off x="3876238" y="2031201"/>
              <a:ext cx="90609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Receive</a:t>
              </a:r>
            </a:p>
          </p:txBody>
        </p:sp>
      </p:grpSp>
      <p:cxnSp>
        <p:nvCxnSpPr>
          <p:cNvPr id="195" name="Connector: Elbow 194">
            <a:extLst>
              <a:ext uri="{FF2B5EF4-FFF2-40B4-BE49-F238E27FC236}">
                <a16:creationId xmlns:a16="http://schemas.microsoft.com/office/drawing/2014/main" id="{6D83825C-FE08-7144-59C5-E702929C9046}"/>
              </a:ext>
            </a:extLst>
          </p:cNvPr>
          <p:cNvCxnSpPr>
            <a:cxnSpLocks/>
            <a:stCxn id="167" idx="3"/>
            <a:endCxn id="108" idx="3"/>
          </p:cNvCxnSpPr>
          <p:nvPr/>
        </p:nvCxnSpPr>
        <p:spPr>
          <a:xfrm>
            <a:off x="4822709" y="2215867"/>
            <a:ext cx="640577" cy="101476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Connector: Elbow 197">
            <a:extLst>
              <a:ext uri="{FF2B5EF4-FFF2-40B4-BE49-F238E27FC236}">
                <a16:creationId xmlns:a16="http://schemas.microsoft.com/office/drawing/2014/main" id="{6964BF8E-1606-CE58-7918-21DE5F51BEA8}"/>
              </a:ext>
            </a:extLst>
          </p:cNvPr>
          <p:cNvCxnSpPr>
            <a:stCxn id="99" idx="1"/>
            <a:endCxn id="193" idx="1"/>
          </p:cNvCxnSpPr>
          <p:nvPr/>
        </p:nvCxnSpPr>
        <p:spPr>
          <a:xfrm rot="10800000" flipH="1" flipV="1">
            <a:off x="7757021" y="3816632"/>
            <a:ext cx="748106" cy="333121"/>
          </a:xfrm>
          <a:prstGeom prst="bentConnector3">
            <a:avLst>
              <a:gd name="adj1" fmla="val 3310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Connector: Elbow 200">
            <a:extLst>
              <a:ext uri="{FF2B5EF4-FFF2-40B4-BE49-F238E27FC236}">
                <a16:creationId xmlns:a16="http://schemas.microsoft.com/office/drawing/2014/main" id="{5295101B-224F-5CDA-DB10-D6D4D86E5958}"/>
              </a:ext>
            </a:extLst>
          </p:cNvPr>
          <p:cNvCxnSpPr>
            <a:stCxn id="193" idx="3"/>
            <a:endCxn id="134" idx="1"/>
          </p:cNvCxnSpPr>
          <p:nvPr/>
        </p:nvCxnSpPr>
        <p:spPr>
          <a:xfrm flipH="1">
            <a:off x="9112283" y="4149754"/>
            <a:ext cx="298941" cy="1253870"/>
          </a:xfrm>
          <a:prstGeom prst="bentConnector5">
            <a:avLst>
              <a:gd name="adj1" fmla="val -76470"/>
              <a:gd name="adj2" fmla="val 64271"/>
              <a:gd name="adj3" fmla="val 17647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8" name="Group 217">
            <a:extLst>
              <a:ext uri="{FF2B5EF4-FFF2-40B4-BE49-F238E27FC236}">
                <a16:creationId xmlns:a16="http://schemas.microsoft.com/office/drawing/2014/main" id="{3F06EB89-D915-6906-F687-DBC909B7E661}"/>
              </a:ext>
            </a:extLst>
          </p:cNvPr>
          <p:cNvGrpSpPr/>
          <p:nvPr/>
        </p:nvGrpSpPr>
        <p:grpSpPr>
          <a:xfrm>
            <a:off x="1021094" y="388996"/>
            <a:ext cx="2474990" cy="1325261"/>
            <a:chOff x="1021094" y="388996"/>
            <a:chExt cx="2474990" cy="1325261"/>
          </a:xfrm>
        </p:grpSpPr>
        <p:grpSp>
          <p:nvGrpSpPr>
            <p:cNvPr id="156" name="Group 155">
              <a:extLst>
                <a:ext uri="{FF2B5EF4-FFF2-40B4-BE49-F238E27FC236}">
                  <a16:creationId xmlns:a16="http://schemas.microsoft.com/office/drawing/2014/main" id="{952AECC6-CAE6-D763-791A-0B246DF35601}"/>
                </a:ext>
              </a:extLst>
            </p:cNvPr>
            <p:cNvGrpSpPr/>
            <p:nvPr/>
          </p:nvGrpSpPr>
          <p:grpSpPr>
            <a:xfrm>
              <a:off x="1021094" y="388996"/>
              <a:ext cx="2474990" cy="1325261"/>
              <a:chOff x="1002794" y="1120718"/>
              <a:chExt cx="2474990" cy="1325261"/>
            </a:xfrm>
          </p:grpSpPr>
          <p:sp>
            <p:nvSpPr>
              <p:cNvPr id="13" name="Rectangle: Rounded Corners 12">
                <a:extLst>
                  <a:ext uri="{FF2B5EF4-FFF2-40B4-BE49-F238E27FC236}">
                    <a16:creationId xmlns:a16="http://schemas.microsoft.com/office/drawing/2014/main" id="{F88B4533-5AB2-FB38-47C2-8C67712242B9}"/>
                  </a:ext>
                </a:extLst>
              </p:cNvPr>
              <p:cNvSpPr/>
              <p:nvPr/>
            </p:nvSpPr>
            <p:spPr>
              <a:xfrm>
                <a:off x="1033765" y="1236343"/>
                <a:ext cx="2370070" cy="1209636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B494BC73-C94C-0689-B95A-9E6B437E869B}"/>
                  </a:ext>
                </a:extLst>
              </p:cNvPr>
              <p:cNvSpPr/>
              <p:nvPr/>
            </p:nvSpPr>
            <p:spPr>
              <a:xfrm>
                <a:off x="3329724" y="2106564"/>
                <a:ext cx="67397" cy="124722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BBB6420-FEAF-408A-E1CA-E883AE356122}"/>
                  </a:ext>
                </a:extLst>
              </p:cNvPr>
              <p:cNvSpPr txBox="1"/>
              <p:nvPr/>
            </p:nvSpPr>
            <p:spPr>
              <a:xfrm>
                <a:off x="2471972" y="2052906"/>
                <a:ext cx="492443" cy="2836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>
                    <a:solidFill>
                      <a:schemeClr val="tx1">
                        <a:alpha val="34000"/>
                      </a:schemeClr>
                    </a:solidFill>
                  </a:rPr>
                  <a:t>Send</a:t>
                </a: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75A1D23-4536-1B5D-9A16-62BF349EBE36}"/>
                  </a:ext>
                </a:extLst>
              </p:cNvPr>
              <p:cNvSpPr txBox="1"/>
              <p:nvPr/>
            </p:nvSpPr>
            <p:spPr>
              <a:xfrm>
                <a:off x="1076535" y="2002909"/>
                <a:ext cx="664606" cy="2836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>
                    <a:solidFill>
                      <a:schemeClr val="tx1">
                        <a:alpha val="32000"/>
                      </a:schemeClr>
                    </a:solidFill>
                  </a:rPr>
                  <a:t>Receive</a:t>
                </a: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FE02ACAA-A28E-6FB8-62EA-5D859D0CCBFF}"/>
                  </a:ext>
                </a:extLst>
              </p:cNvPr>
              <p:cNvSpPr/>
              <p:nvPr/>
            </p:nvSpPr>
            <p:spPr>
              <a:xfrm>
                <a:off x="1002794" y="1396283"/>
                <a:ext cx="555359" cy="19144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600" dirty="0">
                    <a:solidFill>
                      <a:schemeClr val="tx1"/>
                    </a:solidFill>
                  </a:rPr>
                  <a:t>Message in</a:t>
                </a: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3BA60111-DBEB-96E1-9DA2-0938A346543D}"/>
                  </a:ext>
                </a:extLst>
              </p:cNvPr>
              <p:cNvSpPr/>
              <p:nvPr/>
            </p:nvSpPr>
            <p:spPr>
              <a:xfrm>
                <a:off x="3178300" y="1943534"/>
                <a:ext cx="299484" cy="14705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600" dirty="0">
                    <a:solidFill>
                      <a:schemeClr val="tx1"/>
                    </a:solidFill>
                  </a:rPr>
                  <a:t>Tag</a:t>
                </a:r>
              </a:p>
            </p:txBody>
          </p:sp>
          <p:sp>
            <p:nvSpPr>
              <p:cNvPr id="23" name="Isosceles Triangle 22">
                <a:extLst>
                  <a:ext uri="{FF2B5EF4-FFF2-40B4-BE49-F238E27FC236}">
                    <a16:creationId xmlns:a16="http://schemas.microsoft.com/office/drawing/2014/main" id="{1FA5B76E-84ED-461E-282D-4858D52AB47F}"/>
                  </a:ext>
                </a:extLst>
              </p:cNvPr>
              <p:cNvSpPr/>
              <p:nvPr/>
            </p:nvSpPr>
            <p:spPr>
              <a:xfrm rot="5400000">
                <a:off x="1015757" y="1526494"/>
                <a:ext cx="153326" cy="112862"/>
              </a:xfrm>
              <a:prstGeom prst="triangle">
                <a:avLst/>
              </a:prstGeom>
              <a:solidFill>
                <a:schemeClr val="accent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34B0987-FE38-DFAF-C2BF-6EB7757E4E2F}"/>
                  </a:ext>
                </a:extLst>
              </p:cNvPr>
              <p:cNvSpPr txBox="1"/>
              <p:nvPr/>
            </p:nvSpPr>
            <p:spPr>
              <a:xfrm>
                <a:off x="2023182" y="1120718"/>
                <a:ext cx="429021" cy="24622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1000" dirty="0">
                    <a:solidFill>
                      <a:srgbClr val="7030A0"/>
                    </a:solidFill>
                  </a:rPr>
                  <a:t>Step</a:t>
                </a:r>
              </a:p>
            </p:txBody>
          </p:sp>
        </p:grpSp>
        <p:sp>
          <p:nvSpPr>
            <p:cNvPr id="170" name="Rectangle: Rounded Corners 169">
              <a:extLst>
                <a:ext uri="{FF2B5EF4-FFF2-40B4-BE49-F238E27FC236}">
                  <a16:creationId xmlns:a16="http://schemas.microsoft.com/office/drawing/2014/main" id="{22C8DEF0-9CF8-3C4F-EC81-6685A67D7C8E}"/>
                </a:ext>
              </a:extLst>
            </p:cNvPr>
            <p:cNvSpPr/>
            <p:nvPr/>
          </p:nvSpPr>
          <p:spPr>
            <a:xfrm>
              <a:off x="2103605" y="670382"/>
              <a:ext cx="1051560" cy="470205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Generate Step</a:t>
              </a:r>
            </a:p>
          </p:txBody>
        </p:sp>
        <p:cxnSp>
          <p:nvCxnSpPr>
            <p:cNvPr id="172" name="Connector: Elbow 171">
              <a:extLst>
                <a:ext uri="{FF2B5EF4-FFF2-40B4-BE49-F238E27FC236}">
                  <a16:creationId xmlns:a16="http://schemas.microsoft.com/office/drawing/2014/main" id="{C713E81F-E523-1C1B-C9C0-D439020FD145}"/>
                </a:ext>
              </a:extLst>
            </p:cNvPr>
            <p:cNvCxnSpPr>
              <a:cxnSpLocks/>
              <a:endCxn id="170" idx="1"/>
            </p:cNvCxnSpPr>
            <p:nvPr/>
          </p:nvCxnSpPr>
          <p:spPr>
            <a:xfrm rot="16200000" flipV="1">
              <a:off x="2025401" y="983690"/>
              <a:ext cx="578423" cy="422014"/>
            </a:xfrm>
            <a:prstGeom prst="bentConnector4">
              <a:avLst>
                <a:gd name="adj1" fmla="val 29677"/>
                <a:gd name="adj2" fmla="val 154169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Connector: Elbow 173">
              <a:extLst>
                <a:ext uri="{FF2B5EF4-FFF2-40B4-BE49-F238E27FC236}">
                  <a16:creationId xmlns:a16="http://schemas.microsoft.com/office/drawing/2014/main" id="{CDB7568B-97DE-1B09-59EA-EE7A9B8E4D82}"/>
                </a:ext>
              </a:extLst>
            </p:cNvPr>
            <p:cNvCxnSpPr>
              <a:stCxn id="170" idx="3"/>
              <a:endCxn id="14" idx="1"/>
            </p:cNvCxnSpPr>
            <p:nvPr/>
          </p:nvCxnSpPr>
          <p:spPr>
            <a:xfrm>
              <a:off x="3155165" y="905485"/>
              <a:ext cx="192859" cy="531718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1" name="Isosceles Triangle 210">
              <a:extLst>
                <a:ext uri="{FF2B5EF4-FFF2-40B4-BE49-F238E27FC236}">
                  <a16:creationId xmlns:a16="http://schemas.microsoft.com/office/drawing/2014/main" id="{00EC1E5D-195E-7D8D-1583-5CDB5BAC0BBA}"/>
                </a:ext>
              </a:extLst>
            </p:cNvPr>
            <p:cNvSpPr/>
            <p:nvPr/>
          </p:nvSpPr>
          <p:spPr>
            <a:xfrm>
              <a:off x="2452467" y="1523969"/>
              <a:ext cx="146304" cy="126124"/>
            </a:xfrm>
            <a:prstGeom prst="triangl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9" name="Isosceles Triangle 218">
            <a:extLst>
              <a:ext uri="{FF2B5EF4-FFF2-40B4-BE49-F238E27FC236}">
                <a16:creationId xmlns:a16="http://schemas.microsoft.com/office/drawing/2014/main" id="{B43686E5-0C57-13E4-178D-03FB4EFC8346}"/>
              </a:ext>
            </a:extLst>
          </p:cNvPr>
          <p:cNvSpPr/>
          <p:nvPr/>
        </p:nvSpPr>
        <p:spPr>
          <a:xfrm>
            <a:off x="6870903" y="3942989"/>
            <a:ext cx="146304" cy="126124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5" name="Connector: Elbow 224">
            <a:extLst>
              <a:ext uri="{FF2B5EF4-FFF2-40B4-BE49-F238E27FC236}">
                <a16:creationId xmlns:a16="http://schemas.microsoft.com/office/drawing/2014/main" id="{C172037B-ED37-885F-ED77-89FD4D115608}"/>
              </a:ext>
            </a:extLst>
          </p:cNvPr>
          <p:cNvCxnSpPr>
            <a:stCxn id="192" idx="1"/>
            <a:endCxn id="219" idx="3"/>
          </p:cNvCxnSpPr>
          <p:nvPr/>
        </p:nvCxnSpPr>
        <p:spPr>
          <a:xfrm rot="10800000">
            <a:off x="6944055" y="4069113"/>
            <a:ext cx="1676068" cy="54682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6" name="Isosceles Triangle 225">
            <a:extLst>
              <a:ext uri="{FF2B5EF4-FFF2-40B4-BE49-F238E27FC236}">
                <a16:creationId xmlns:a16="http://schemas.microsoft.com/office/drawing/2014/main" id="{CDD71DD1-9290-C3CC-4787-355B0BA8C775}"/>
              </a:ext>
            </a:extLst>
          </p:cNvPr>
          <p:cNvSpPr/>
          <p:nvPr/>
        </p:nvSpPr>
        <p:spPr>
          <a:xfrm>
            <a:off x="10959177" y="6115212"/>
            <a:ext cx="146304" cy="126124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TextBox 229">
            <a:extLst>
              <a:ext uri="{FF2B5EF4-FFF2-40B4-BE49-F238E27FC236}">
                <a16:creationId xmlns:a16="http://schemas.microsoft.com/office/drawing/2014/main" id="{F682BA67-B38A-44E3-5F2F-B6ED92BA53BD}"/>
              </a:ext>
            </a:extLst>
          </p:cNvPr>
          <p:cNvSpPr txBox="1"/>
          <p:nvPr/>
        </p:nvSpPr>
        <p:spPr>
          <a:xfrm>
            <a:off x="2664283" y="2446251"/>
            <a:ext cx="8846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Message</a:t>
            </a:r>
          </a:p>
        </p:txBody>
      </p:sp>
      <p:sp>
        <p:nvSpPr>
          <p:cNvPr id="231" name="TextBox 230">
            <a:extLst>
              <a:ext uri="{FF2B5EF4-FFF2-40B4-BE49-F238E27FC236}">
                <a16:creationId xmlns:a16="http://schemas.microsoft.com/office/drawing/2014/main" id="{13C709CD-E00C-3EB8-8A9E-D30195633621}"/>
              </a:ext>
            </a:extLst>
          </p:cNvPr>
          <p:cNvSpPr txBox="1"/>
          <p:nvPr/>
        </p:nvSpPr>
        <p:spPr>
          <a:xfrm>
            <a:off x="7161939" y="4401573"/>
            <a:ext cx="8846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Message</a:t>
            </a:r>
          </a:p>
        </p:txBody>
      </p:sp>
      <p:sp>
        <p:nvSpPr>
          <p:cNvPr id="232" name="TextBox 231">
            <a:extLst>
              <a:ext uri="{FF2B5EF4-FFF2-40B4-BE49-F238E27FC236}">
                <a16:creationId xmlns:a16="http://schemas.microsoft.com/office/drawing/2014/main" id="{34369127-D4A3-0C0F-B17B-8997F5F4651B}"/>
              </a:ext>
            </a:extLst>
          </p:cNvPr>
          <p:cNvSpPr txBox="1"/>
          <p:nvPr/>
        </p:nvSpPr>
        <p:spPr>
          <a:xfrm>
            <a:off x="5077399" y="2338797"/>
            <a:ext cx="8846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Message</a:t>
            </a:r>
          </a:p>
        </p:txBody>
      </p:sp>
      <p:sp>
        <p:nvSpPr>
          <p:cNvPr id="233" name="TextBox 232">
            <a:extLst>
              <a:ext uri="{FF2B5EF4-FFF2-40B4-BE49-F238E27FC236}">
                <a16:creationId xmlns:a16="http://schemas.microsoft.com/office/drawing/2014/main" id="{B539F62C-E37E-92E8-E189-730190E4EB32}"/>
              </a:ext>
            </a:extLst>
          </p:cNvPr>
          <p:cNvSpPr txBox="1"/>
          <p:nvPr/>
        </p:nvSpPr>
        <p:spPr>
          <a:xfrm>
            <a:off x="9594780" y="4326084"/>
            <a:ext cx="8846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Message</a:t>
            </a:r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54DD233B-63D5-9107-19E6-C123869158E9}"/>
              </a:ext>
            </a:extLst>
          </p:cNvPr>
          <p:cNvSpPr txBox="1"/>
          <p:nvPr/>
        </p:nvSpPr>
        <p:spPr>
          <a:xfrm>
            <a:off x="7772814" y="3611314"/>
            <a:ext cx="6171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TagRec</a:t>
            </a:r>
          </a:p>
        </p:txBody>
      </p:sp>
      <p:sp>
        <p:nvSpPr>
          <p:cNvPr id="236" name="TextBox 235">
            <a:extLst>
              <a:ext uri="{FF2B5EF4-FFF2-40B4-BE49-F238E27FC236}">
                <a16:creationId xmlns:a16="http://schemas.microsoft.com/office/drawing/2014/main" id="{70F0CAFF-57F1-CC91-2E85-BFFF6CCC272C}"/>
              </a:ext>
            </a:extLst>
          </p:cNvPr>
          <p:cNvSpPr txBox="1"/>
          <p:nvPr/>
        </p:nvSpPr>
        <p:spPr>
          <a:xfrm>
            <a:off x="3571941" y="1461767"/>
            <a:ext cx="6171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TagRec</a:t>
            </a:r>
          </a:p>
        </p:txBody>
      </p:sp>
      <p:sp>
        <p:nvSpPr>
          <p:cNvPr id="237" name="TextBox 236">
            <a:extLst>
              <a:ext uri="{FF2B5EF4-FFF2-40B4-BE49-F238E27FC236}">
                <a16:creationId xmlns:a16="http://schemas.microsoft.com/office/drawing/2014/main" id="{D485BD5B-1A5F-64B5-20EF-072BD6C28202}"/>
              </a:ext>
            </a:extLst>
          </p:cNvPr>
          <p:cNvSpPr txBox="1"/>
          <p:nvPr/>
        </p:nvSpPr>
        <p:spPr>
          <a:xfrm>
            <a:off x="11525421" y="5722945"/>
            <a:ext cx="6171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TagRec</a:t>
            </a:r>
          </a:p>
        </p:txBody>
      </p:sp>
    </p:spTree>
    <p:extLst>
      <p:ext uri="{BB962C8B-B14F-4D97-AF65-F5344CB8AC3E}">
        <p14:creationId xmlns:p14="http://schemas.microsoft.com/office/powerpoint/2010/main" val="885649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64</Words>
  <Application>Microsoft Office PowerPoint</Application>
  <PresentationFormat>Widescreen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Brown</dc:creator>
  <cp:lastModifiedBy>James Brown</cp:lastModifiedBy>
  <cp:revision>2</cp:revision>
  <dcterms:created xsi:type="dcterms:W3CDTF">2025-06-25T16:56:14Z</dcterms:created>
  <dcterms:modified xsi:type="dcterms:W3CDTF">2025-06-25T17:51:12Z</dcterms:modified>
</cp:coreProperties>
</file>