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1ECC4-A7BE-819F-5FAA-4AAD326339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FA896-952D-ED63-8E48-5E02F26A6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64D37-8826-5454-E345-56737140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EC3A1-B7F7-2139-45DA-B0B18CF51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01CA7-4940-4905-382C-33B2EA275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2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EACAB-4D60-D43E-8F03-379C3C9C4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6EA7B-C2CC-70C0-3BA8-62374D7B0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3CFE6-D9C9-9B38-06F5-6CAA79BA0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58906-4235-99DD-116D-256908095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E511D-F8DF-4025-8B95-4C3D7F52C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92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6E9365-0609-C8A8-CB83-BB3AE0A5EF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036B9F-3187-3994-71C5-E38B52035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2AE2A-18E9-9101-270F-1D1D2B1E4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9C7F8-F57A-D224-B9A2-E1B41B91B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5B000-B7B1-B3BB-9643-37A18D7EB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7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3C146-0844-D1AD-4098-85DCED8F2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C3D47-43D7-5810-E123-84E1EBF4A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57825-7054-35D6-48E9-F7EF0BE60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5DABB-C6FB-7E41-D643-F9A354B7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E6F31-96D0-5B29-B949-B37BA4598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7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12624-14DB-5C83-390A-7E96F8136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5713B-ED3A-0258-7BB3-CA7B8AA1C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6E902-279C-2B90-4925-9603D3A11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EC3E3-578A-EB05-142B-CE241B06F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CC0B8-16D7-1829-4E1B-911BD2DC5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2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4367B-B58C-4590-27BC-B623B083D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B718C-A4A5-B750-76F8-508C01BAE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AD63D2-8398-F7D1-60DF-05186D6FC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B224E8-34D0-FCDE-7F0E-34BB7A50C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6B9C78-F8F5-252A-6719-1303712A5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E96449-1F77-4CFC-7E3B-3C272F642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5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1CD7E-29F4-A832-5F36-ED084A86D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68E289-9224-3E32-F504-E28D0DD67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15524D-CFC7-5650-0CDA-4C5A74CFA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E0E4FE-E7FA-6B7A-4B8B-01FA83F1D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848732-02F9-998A-B450-AD323EB021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AA029F-22BA-0578-8CD2-3097C62DF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C6D2F8-E676-988D-A915-C73F3425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AF17CC-E882-CE58-84D4-52A88B241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82F82-8335-E2E9-50E3-9EF2D10E8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B51922-1EC2-168F-DC95-A97A1F5C5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C94F0E-FDFC-3062-998D-CC4358F65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CF937F-9884-6D06-EA27-82CA71D98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688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81DA66-F096-E2CB-3342-3204EBCB0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0D412-59D0-3910-F5C2-90771971C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BF2AB-5FE5-D399-6BA5-8893F8BBE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36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A1816-869E-165F-53C8-019B24E00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D7CEA-FCCF-6878-3A47-5EC17358D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3FDB95-94A7-0993-DA59-311D1F0EC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FDD214-9757-120C-F346-D3C247603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8B15D-05C5-36E2-064A-53A28C720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FEC0CB-7E23-B3FE-0AA5-39DB24EDC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4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216F0-D9D4-7397-D7C9-6B1DB3364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B5F6D4-ED95-FFF0-11A4-F9272A7D4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2211EB-835F-8E98-717E-CFDD27E37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7845AF-77C3-99E3-13F0-C9B2A7E7D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073AC-56CB-BD57-0E84-BBA35B95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FEA355-F274-831D-4781-2861C44B8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7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10E276-6EEB-44DC-DF1D-53EF292FA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5E130-13C6-B85E-2DA6-779FEC4E8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F0005-8FC6-767A-4845-57232D7471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2DACF-E1D9-4E49-BA3A-3F01185914F8}" type="datetimeFigureOut">
              <a:rPr lang="en-US" smtClean="0"/>
              <a:t>2022-11-10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B3873-EFF5-45E5-A90D-F52A01FB16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BD1AB-271F-BE73-EEF2-CE78C86570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E1B5E-B5A1-447B-A7E6-81E425D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0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D16E04-D64B-1C13-6729-2B3818966C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29" y="472386"/>
            <a:ext cx="8145683" cy="6249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921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Brown</dc:creator>
  <cp:lastModifiedBy>James Brown</cp:lastModifiedBy>
  <cp:revision>1</cp:revision>
  <dcterms:created xsi:type="dcterms:W3CDTF">2022-11-10T17:41:37Z</dcterms:created>
  <dcterms:modified xsi:type="dcterms:W3CDTF">2022-11-10T17:43:07Z</dcterms:modified>
</cp:coreProperties>
</file>