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70658-33E7-4AA3-987F-A1A5F32B6E99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DD6C1-6341-4E2D-811D-EFAD159BD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98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DD6C1-6341-4E2D-811D-EFAD159BD6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00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A5B5-144E-4D2D-847F-F2E08EA20A1C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26D3-8F3F-4E3E-A1DF-0D8F3929C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A5B5-144E-4D2D-847F-F2E08EA20A1C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26D3-8F3F-4E3E-A1DF-0D8F3929C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A5B5-144E-4D2D-847F-F2E08EA20A1C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26D3-8F3F-4E3E-A1DF-0D8F3929C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A5B5-144E-4D2D-847F-F2E08EA20A1C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26D3-8F3F-4E3E-A1DF-0D8F3929C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A5B5-144E-4D2D-847F-F2E08EA20A1C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26D3-8F3F-4E3E-A1DF-0D8F3929C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A5B5-144E-4D2D-847F-F2E08EA20A1C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26D3-8F3F-4E3E-A1DF-0D8F3929C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A5B5-144E-4D2D-847F-F2E08EA20A1C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26D3-8F3F-4E3E-A1DF-0D8F3929C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A5B5-144E-4D2D-847F-F2E08EA20A1C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26D3-8F3F-4E3E-A1DF-0D8F3929C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A5B5-144E-4D2D-847F-F2E08EA20A1C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26D3-8F3F-4E3E-A1DF-0D8F3929C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A5B5-144E-4D2D-847F-F2E08EA20A1C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26D3-8F3F-4E3E-A1DF-0D8F3929C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A5B5-144E-4D2D-847F-F2E08EA20A1C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26D3-8F3F-4E3E-A1DF-0D8F3929C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CA5B5-144E-4D2D-847F-F2E08EA20A1C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E26D3-8F3F-4E3E-A1DF-0D8F3929C9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38200" y="1371600"/>
            <a:ext cx="12192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Synthesizer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6" name="Shape 5"/>
          <p:cNvCxnSpPr>
            <a:endCxn id="4" idx="4"/>
          </p:cNvCxnSpPr>
          <p:nvPr/>
        </p:nvCxnSpPr>
        <p:spPr>
          <a:xfrm flipV="1">
            <a:off x="762000" y="2057400"/>
            <a:ext cx="685800" cy="3810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9600" y="2590800"/>
            <a:ext cx="9460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10 MHz clock</a:t>
            </a:r>
            <a:endParaRPr lang="en-US" sz="1050" dirty="0"/>
          </a:p>
        </p:txBody>
      </p:sp>
      <p:sp>
        <p:nvSpPr>
          <p:cNvPr id="9" name="Rectangle 8"/>
          <p:cNvSpPr/>
          <p:nvPr/>
        </p:nvSpPr>
        <p:spPr>
          <a:xfrm>
            <a:off x="3981450" y="914400"/>
            <a:ext cx="11811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HP Power Meter </a:t>
            </a:r>
            <a:endParaRPr lang="en-US" sz="1100" dirty="0"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048000" y="1600200"/>
            <a:ext cx="978408" cy="484632"/>
            <a:chOff x="3048000" y="1600200"/>
            <a:chExt cx="978408" cy="484632"/>
          </a:xfrm>
        </p:grpSpPr>
        <p:sp>
          <p:nvSpPr>
            <p:cNvPr id="10" name="Pentagon 9"/>
            <p:cNvSpPr/>
            <p:nvPr/>
          </p:nvSpPr>
          <p:spPr>
            <a:xfrm>
              <a:off x="3048000" y="1600200"/>
              <a:ext cx="978408" cy="484632"/>
            </a:xfrm>
            <a:prstGeom prst="homePlat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Divider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3886200" y="1676400"/>
              <a:ext cx="45719" cy="76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886200" y="1905000"/>
              <a:ext cx="45719" cy="76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19" name="Elbow Connector 18"/>
          <p:cNvCxnSpPr>
            <a:stCxn id="4" idx="6"/>
            <a:endCxn id="10" idx="1"/>
          </p:cNvCxnSpPr>
          <p:nvPr/>
        </p:nvCxnSpPr>
        <p:spPr>
          <a:xfrm>
            <a:off x="2057400" y="1714500"/>
            <a:ext cx="990600" cy="128016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3" idx="1"/>
            <a:endCxn id="9" idx="2"/>
          </p:cNvCxnSpPr>
          <p:nvPr/>
        </p:nvCxnSpPr>
        <p:spPr>
          <a:xfrm rot="5400000" flipH="1" flipV="1">
            <a:off x="4036368" y="1151928"/>
            <a:ext cx="392159" cy="679105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924300" y="2286000"/>
            <a:ext cx="1295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HP Step Attenuator #1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924300" y="3048000"/>
            <a:ext cx="1295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HP Step Attenuator #2</a:t>
            </a:r>
          </a:p>
        </p:txBody>
      </p:sp>
      <p:cxnSp>
        <p:nvCxnSpPr>
          <p:cNvPr id="27" name="Elbow Connector 26"/>
          <p:cNvCxnSpPr>
            <a:stCxn id="24" idx="2"/>
            <a:endCxn id="25" idx="0"/>
          </p:cNvCxnSpPr>
          <p:nvPr/>
        </p:nvCxnSpPr>
        <p:spPr>
          <a:xfrm rot="5400000">
            <a:off x="4419600" y="2895600"/>
            <a:ext cx="304800" cy="12700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4" idx="5"/>
            <a:endCxn id="24" idx="0"/>
          </p:cNvCxnSpPr>
          <p:nvPr/>
        </p:nvCxnSpPr>
        <p:spPr>
          <a:xfrm rot="16200000" flipH="1">
            <a:off x="4090633" y="1804632"/>
            <a:ext cx="315959" cy="646776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829050" y="4191000"/>
            <a:ext cx="14859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ICOM IC-R7000</a:t>
            </a:r>
          </a:p>
        </p:txBody>
      </p:sp>
      <p:cxnSp>
        <p:nvCxnSpPr>
          <p:cNvPr id="35" name="Shape 34"/>
          <p:cNvCxnSpPr>
            <a:stCxn id="25" idx="2"/>
            <a:endCxn id="31" idx="1"/>
          </p:cNvCxnSpPr>
          <p:nvPr/>
        </p:nvCxnSpPr>
        <p:spPr>
          <a:xfrm rot="5400000">
            <a:off x="3705225" y="3552825"/>
            <a:ext cx="990600" cy="742950"/>
          </a:xfrm>
          <a:prstGeom prst="bentConnector4">
            <a:avLst>
              <a:gd name="adj1" fmla="val 38462"/>
              <a:gd name="adj2" fmla="val 130769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3695700" y="5029200"/>
            <a:ext cx="17526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Spectrum Analyzer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3695700" y="5715000"/>
            <a:ext cx="17526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Waterfall</a:t>
            </a:r>
          </a:p>
        </p:txBody>
      </p:sp>
      <p:cxnSp>
        <p:nvCxnSpPr>
          <p:cNvPr id="40" name="Elbow Connector 39"/>
          <p:cNvCxnSpPr>
            <a:stCxn id="31" idx="2"/>
            <a:endCxn id="36" idx="0"/>
          </p:cNvCxnSpPr>
          <p:nvPr/>
        </p:nvCxnSpPr>
        <p:spPr>
          <a:xfrm rot="5400000">
            <a:off x="4381500" y="4838700"/>
            <a:ext cx="381000" cy="12700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36" idx="2"/>
            <a:endCxn id="38" idx="0"/>
          </p:cNvCxnSpPr>
          <p:nvPr/>
        </p:nvCxnSpPr>
        <p:spPr>
          <a:xfrm rot="5400000">
            <a:off x="4457700" y="5600700"/>
            <a:ext cx="228600" cy="12700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133600" y="1295400"/>
            <a:ext cx="769763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dirty="0" smtClean="0"/>
              <a:t>1422 MHz</a:t>
            </a:r>
            <a:endParaRPr lang="en-US" sz="1050" dirty="0"/>
          </a:p>
        </p:txBody>
      </p:sp>
      <p:sp>
        <p:nvSpPr>
          <p:cNvPr id="47" name="TextBox 46"/>
          <p:cNvSpPr txBox="1"/>
          <p:nvPr/>
        </p:nvSpPr>
        <p:spPr>
          <a:xfrm>
            <a:off x="4572000" y="1447800"/>
            <a:ext cx="91440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Measured </a:t>
            </a:r>
          </a:p>
          <a:p>
            <a:pPr algn="ctr"/>
            <a:r>
              <a:rPr lang="en-US" sz="1050" dirty="0" smtClean="0"/>
              <a:t>-33 dBm</a:t>
            </a:r>
            <a:endParaRPr lang="en-US" sz="1050" dirty="0"/>
          </a:p>
        </p:txBody>
      </p:sp>
      <p:sp>
        <p:nvSpPr>
          <p:cNvPr id="48" name="TextBox 47"/>
          <p:cNvSpPr txBox="1"/>
          <p:nvPr/>
        </p:nvSpPr>
        <p:spPr>
          <a:xfrm>
            <a:off x="5410200" y="2362200"/>
            <a:ext cx="792205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dirty="0" smtClean="0"/>
              <a:t>70 dB Attn</a:t>
            </a:r>
            <a:endParaRPr lang="en-US" sz="1050" dirty="0"/>
          </a:p>
        </p:txBody>
      </p:sp>
      <p:sp>
        <p:nvSpPr>
          <p:cNvPr id="49" name="TextBox 48"/>
          <p:cNvSpPr txBox="1"/>
          <p:nvPr/>
        </p:nvSpPr>
        <p:spPr>
          <a:xfrm>
            <a:off x="5334000" y="3048000"/>
            <a:ext cx="792205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dirty="0" smtClean="0"/>
              <a:t>10 dB Attn</a:t>
            </a:r>
            <a:endParaRPr lang="en-US" sz="1050" dirty="0"/>
          </a:p>
        </p:txBody>
      </p:sp>
      <p:sp>
        <p:nvSpPr>
          <p:cNvPr id="50" name="TextBox 49"/>
          <p:cNvSpPr txBox="1"/>
          <p:nvPr/>
        </p:nvSpPr>
        <p:spPr>
          <a:xfrm>
            <a:off x="5486400" y="5181600"/>
            <a:ext cx="1016625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dirty="0" smtClean="0"/>
              <a:t>32 K Spectrum</a:t>
            </a:r>
            <a:endParaRPr lang="en-US" sz="1050" dirty="0"/>
          </a:p>
        </p:txBody>
      </p:sp>
      <p:sp>
        <p:nvSpPr>
          <p:cNvPr id="71" name="TextBox 70"/>
          <p:cNvSpPr txBox="1"/>
          <p:nvPr/>
        </p:nvSpPr>
        <p:spPr>
          <a:xfrm>
            <a:off x="4572000" y="3810000"/>
            <a:ext cx="873957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dirty="0" smtClean="0"/>
              <a:t>15 feet RG-8</a:t>
            </a:r>
            <a:endParaRPr lang="en-US" sz="10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headEnd type="none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42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JamesBrown</cp:lastModifiedBy>
  <cp:revision>6</cp:revision>
  <dcterms:created xsi:type="dcterms:W3CDTF">2014-07-30T16:33:29Z</dcterms:created>
  <dcterms:modified xsi:type="dcterms:W3CDTF">2015-10-05T15:53:34Z</dcterms:modified>
</cp:coreProperties>
</file>