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9C90B-F04C-4095-A01C-452FB7AE8F4B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4607E-FF06-45FC-8900-B4909B6A0D1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4607E-FF06-45FC-8900-B4909B6A0D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82F05-59A0-4733-A405-9CA0247D2DFE}" type="datetimeFigureOut">
              <a:rPr lang="en-US" smtClean="0"/>
              <a:pPr/>
              <a:t>2011-12-22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9E3C-75F8-48B8-B900-4CB43661DE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0" y="762000"/>
            <a:ext cx="914400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OFF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57600" y="2705100"/>
            <a:ext cx="914400" cy="7239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Armed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00800" y="5257800"/>
            <a:ext cx="9144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</a:t>
            </a:r>
            <a:endParaRPr lang="en-US" dirty="0"/>
          </a:p>
        </p:txBody>
      </p:sp>
      <p:cxnSp>
        <p:nvCxnSpPr>
          <p:cNvPr id="10" name="Shape 9"/>
          <p:cNvCxnSpPr>
            <a:endCxn id="4" idx="0"/>
          </p:cNvCxnSpPr>
          <p:nvPr/>
        </p:nvCxnSpPr>
        <p:spPr>
          <a:xfrm>
            <a:off x="762000" y="304800"/>
            <a:ext cx="609600" cy="4572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52400"/>
            <a:ext cx="49404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cxnSp>
        <p:nvCxnSpPr>
          <p:cNvPr id="13" name="Shape 12"/>
          <p:cNvCxnSpPr>
            <a:endCxn id="5" idx="0"/>
          </p:cNvCxnSpPr>
          <p:nvPr/>
        </p:nvCxnSpPr>
        <p:spPr>
          <a:xfrm>
            <a:off x="1905000" y="1143000"/>
            <a:ext cx="2209800" cy="1562100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0" y="914400"/>
            <a:ext cx="14414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Button Push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hape 15"/>
          <p:cNvCxnSpPr>
            <a:stCxn id="5" idx="3"/>
            <a:endCxn id="6" idx="0"/>
          </p:cNvCxnSpPr>
          <p:nvPr/>
        </p:nvCxnSpPr>
        <p:spPr>
          <a:xfrm>
            <a:off x="4572000" y="3067050"/>
            <a:ext cx="2286000" cy="21907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0" y="2895600"/>
            <a:ext cx="145424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Hit Detected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hape 18"/>
          <p:cNvCxnSpPr>
            <a:stCxn id="5" idx="1"/>
            <a:endCxn id="4" idx="2"/>
          </p:cNvCxnSpPr>
          <p:nvPr/>
        </p:nvCxnSpPr>
        <p:spPr>
          <a:xfrm rot="10800000">
            <a:off x="1371600" y="1524000"/>
            <a:ext cx="2286000" cy="15430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2590800"/>
            <a:ext cx="22582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Button Push or Cancel</a:t>
            </a:r>
            <a:endParaRPr lang="en-US" dirty="0"/>
          </a:p>
        </p:txBody>
      </p:sp>
      <p:cxnSp>
        <p:nvCxnSpPr>
          <p:cNvPr id="24" name="Elbow Connector 23"/>
          <p:cNvCxnSpPr>
            <a:endCxn id="4" idx="1"/>
          </p:cNvCxnSpPr>
          <p:nvPr/>
        </p:nvCxnSpPr>
        <p:spPr>
          <a:xfrm rot="10800000">
            <a:off x="914400" y="1143000"/>
            <a:ext cx="5410200" cy="4495800"/>
          </a:xfrm>
          <a:prstGeom prst="bentConnector3">
            <a:avLst>
              <a:gd name="adj1" fmla="val 1042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0" y="5410200"/>
            <a:ext cx="14414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Button Push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800" y="1600200"/>
            <a:ext cx="24570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Shut off Spec Ana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Finish </a:t>
            </a:r>
            <a:r>
              <a:rPr lang="en-US" sz="1600" dirty="0" smtClean="0"/>
              <a:t>Scan </a:t>
            </a:r>
            <a:r>
              <a:rPr lang="en-US" sz="1600" dirty="0" smtClean="0"/>
              <a:t>and  save in dB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dB disconnect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1219200"/>
            <a:ext cx="25350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Setup Save Directory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Connect to  dB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Go to </a:t>
            </a:r>
            <a:r>
              <a:rPr lang="en-US" sz="1600" dirty="0" smtClean="0"/>
              <a:t>Target  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Insert Scan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Open SpecAna for operator</a:t>
            </a:r>
          </a:p>
          <a:p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781800" y="4038600"/>
            <a:ext cx="11491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Go to </a:t>
            </a:r>
            <a:r>
              <a:rPr lang="en-US" sz="1600" dirty="0" smtClean="0"/>
              <a:t>Scan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Insert Hit</a:t>
            </a:r>
          </a:p>
          <a:p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304776" y="4953000"/>
            <a:ext cx="226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Markup </a:t>
            </a:r>
            <a:r>
              <a:rPr lang="en-US" sz="1600" dirty="0" smtClean="0"/>
              <a:t>Scan </a:t>
            </a:r>
            <a:r>
              <a:rPr lang="en-US" sz="1600" dirty="0" smtClean="0"/>
              <a:t>min/max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Close Hit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4800600"/>
            <a:ext cx="2438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Set Hit Busted true/false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0" y="533400"/>
            <a:ext cx="236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Search Sequence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2800" y="6019800"/>
            <a:ext cx="9621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Search </a:t>
            </a:r>
            <a:r>
              <a:rPr lang="en-US" sz="800" dirty="0" smtClean="0"/>
              <a:t>2011-12-22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60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32</cp:revision>
  <dcterms:created xsi:type="dcterms:W3CDTF">2011-12-20T19:55:07Z</dcterms:created>
  <dcterms:modified xsi:type="dcterms:W3CDTF">2011-12-23T00:08:27Z</dcterms:modified>
</cp:coreProperties>
</file>