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16CA9-5E22-4514-9145-53F02A81CF46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E7AB4-E866-43F1-B844-4C6E4F3B4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7AB4-E866-43F1-B844-4C6E4F3B4ED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C4002-BC40-498A-87BC-10879F865570}" type="datetimeFigureOut">
              <a:rPr lang="en-US" smtClean="0"/>
              <a:t>2011-12-11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4905-DE44-434A-91D4-6DFA0AD97A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>
            <a:stCxn id="4" idx="2"/>
          </p:cNvCxnSpPr>
          <p:nvPr/>
        </p:nvCxnSpPr>
        <p:spPr>
          <a:xfrm flipH="1" flipV="1">
            <a:off x="2286000" y="2895600"/>
            <a:ext cx="2286000" cy="2183767"/>
          </a:xfrm>
          <a:prstGeom prst="straightConnector1">
            <a:avLst/>
          </a:prstGeom>
          <a:ln w="19050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295400" y="2362200"/>
            <a:ext cx="3276600" cy="3352800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143000" y="1778632"/>
            <a:ext cx="6858000" cy="3300735"/>
            <a:chOff x="0" y="1118865"/>
            <a:chExt cx="8973803" cy="4620270"/>
          </a:xfrm>
        </p:grpSpPr>
        <p:pic>
          <p:nvPicPr>
            <p:cNvPr id="4" name="Picture 3" descr="SkyMap9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118865"/>
              <a:ext cx="8973803" cy="462027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 rot="18592439" flipH="1">
              <a:off x="2989934" y="3382674"/>
              <a:ext cx="719761" cy="2965364"/>
              <a:chOff x="3813922" y="2743200"/>
              <a:chExt cx="2120780" cy="2995935"/>
            </a:xfrm>
          </p:grpSpPr>
          <p:cxnSp>
            <p:nvCxnSpPr>
              <p:cNvPr id="7" name="Straight Arrow Connector 6"/>
              <p:cNvCxnSpPr>
                <a:stCxn id="4" idx="2"/>
              </p:cNvCxnSpPr>
              <p:nvPr/>
            </p:nvCxnSpPr>
            <p:spPr>
              <a:xfrm flipV="1">
                <a:off x="4486902" y="2743200"/>
                <a:ext cx="1447800" cy="2995935"/>
              </a:xfrm>
              <a:prstGeom prst="straightConnector1">
                <a:avLst/>
              </a:prstGeom>
              <a:ln w="15875">
                <a:solidFill>
                  <a:srgbClr val="FFFF00"/>
                </a:solidFill>
                <a:prstDash val="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4" idx="2"/>
              </p:cNvCxnSpPr>
              <p:nvPr/>
            </p:nvCxnSpPr>
            <p:spPr>
              <a:xfrm rot="18592439" flipV="1">
                <a:off x="4306171" y="3964373"/>
                <a:ext cx="1108105" cy="2092603"/>
              </a:xfrm>
              <a:prstGeom prst="line">
                <a:avLst/>
              </a:prstGeom>
              <a:ln w="22225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486902" y="3002350"/>
              <a:ext cx="1695052" cy="2736784"/>
              <a:chOff x="4495005" y="2856633"/>
              <a:chExt cx="1533618" cy="2908146"/>
            </a:xfrm>
          </p:grpSpPr>
          <p:cxnSp>
            <p:nvCxnSpPr>
              <p:cNvPr id="13" name="Straight Arrow Connector 12"/>
              <p:cNvCxnSpPr>
                <a:stCxn id="4" idx="2"/>
              </p:cNvCxnSpPr>
              <p:nvPr/>
            </p:nvCxnSpPr>
            <p:spPr>
              <a:xfrm flipV="1">
                <a:off x="4495005" y="2856633"/>
                <a:ext cx="1533618" cy="2908146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prstDash val="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2"/>
              </p:cNvCxnSpPr>
              <p:nvPr/>
            </p:nvCxnSpPr>
            <p:spPr>
              <a:xfrm flipV="1">
                <a:off x="4495005" y="4443408"/>
                <a:ext cx="721702" cy="1321371"/>
              </a:xfrm>
              <a:prstGeom prst="line">
                <a:avLst/>
              </a:prstGeom>
              <a:ln w="22225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>
              <a:stCxn id="4" idx="2"/>
            </p:cNvCxnSpPr>
            <p:nvPr/>
          </p:nvCxnSpPr>
          <p:spPr>
            <a:xfrm flipH="1" flipV="1">
              <a:off x="1495634" y="2362376"/>
              <a:ext cx="2991268" cy="3376759"/>
            </a:xfrm>
            <a:prstGeom prst="line">
              <a:avLst/>
            </a:prstGeom>
            <a:ln w="22225" cmpd="sng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6629400" y="5105400"/>
            <a:ext cx="13564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err="1" smtClean="0"/>
              <a:t>DataBaseOnSkyMap</a:t>
            </a:r>
            <a:r>
              <a:rPr lang="en-US" sz="700" dirty="0" smtClean="0"/>
              <a:t> 2011-12-11</a:t>
            </a:r>
            <a:endParaRPr lang="en-US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4</cp:revision>
  <dcterms:created xsi:type="dcterms:W3CDTF">2011-12-12T03:41:45Z</dcterms:created>
  <dcterms:modified xsi:type="dcterms:W3CDTF">2011-12-12T04:09:36Z</dcterms:modified>
</cp:coreProperties>
</file>