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7E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A57D-052C-4329-8822-7B7B08902EDC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77B0F-E554-473F-BE07-E05ECA742F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7B0F-E554-473F-BE07-E05ECA742FF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AE7C-95C3-4E35-B3ED-035508DDFD45}" type="datetimeFigureOut">
              <a:rPr lang="en-US" smtClean="0"/>
              <a:t>2010-05-31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FA77-47B9-4F49-A0E9-5B690683E6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143000" y="2362200"/>
            <a:ext cx="914400" cy="612648"/>
          </a:xfrm>
          <a:prstGeom prst="flowChartProcess">
            <a:avLst/>
          </a:prstGeom>
          <a:noFill/>
          <a:ln w="3175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Kerr I/O Module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438400" y="2362200"/>
            <a:ext cx="914400" cy="612648"/>
          </a:xfrm>
          <a:prstGeom prst="flowChartProcess">
            <a:avLst/>
          </a:prstGeom>
          <a:noFill/>
          <a:ln w="3175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AD8314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Log Detector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105400" y="2286000"/>
            <a:ext cx="381000" cy="381000"/>
            <a:chOff x="4038600" y="1828800"/>
            <a:chExt cx="381000" cy="381000"/>
          </a:xfrm>
        </p:grpSpPr>
        <p:sp>
          <p:nvSpPr>
            <p:cNvPr id="6" name="Oval 5"/>
            <p:cNvSpPr/>
            <p:nvPr/>
          </p:nvSpPr>
          <p:spPr>
            <a:xfrm>
              <a:off x="4038600" y="21336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038600" y="1828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343400" y="1981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>
            <a:off x="5238751" y="2446291"/>
            <a:ext cx="125459" cy="239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6200000">
            <a:off x="5981700" y="1943100"/>
            <a:ext cx="609600" cy="533400"/>
          </a:xfrm>
          <a:prstGeom prst="triangle">
            <a:avLst/>
          </a:prstGeom>
          <a:solidFill>
            <a:srgbClr val="667E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hape 14"/>
          <p:cNvCxnSpPr>
            <a:stCxn id="13" idx="0"/>
          </p:cNvCxnSpPr>
          <p:nvPr/>
        </p:nvCxnSpPr>
        <p:spPr>
          <a:xfrm rot="10800000" flipV="1">
            <a:off x="5475242" y="2209799"/>
            <a:ext cx="544559" cy="2397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2514600"/>
            <a:ext cx="417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LNA</a:t>
            </a:r>
            <a:endParaRPr lang="en-US" sz="1100" dirty="0"/>
          </a:p>
        </p:txBody>
      </p:sp>
      <p:cxnSp>
        <p:nvCxnSpPr>
          <p:cNvPr id="22" name="Elbow Connector 21"/>
          <p:cNvCxnSpPr>
            <a:stCxn id="5" idx="1"/>
            <a:endCxn id="4" idx="3"/>
          </p:cNvCxnSpPr>
          <p:nvPr/>
        </p:nvCxnSpPr>
        <p:spPr>
          <a:xfrm rot="10800000">
            <a:off x="2057400" y="2668524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3" idx="3"/>
          </p:cNvCxnSpPr>
          <p:nvPr/>
        </p:nvCxnSpPr>
        <p:spPr>
          <a:xfrm rot="10800000">
            <a:off x="6553200" y="2209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505200"/>
            <a:ext cx="1088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RS-485 to shack</a:t>
            </a:r>
            <a:endParaRPr lang="en-US" sz="1050" dirty="0"/>
          </a:p>
        </p:txBody>
      </p:sp>
      <p:sp>
        <p:nvSpPr>
          <p:cNvPr id="31" name="Bent Arrow 30"/>
          <p:cNvSpPr/>
          <p:nvPr/>
        </p:nvSpPr>
        <p:spPr>
          <a:xfrm rot="5400000" flipV="1">
            <a:off x="594360" y="2987040"/>
            <a:ext cx="762000" cy="2743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4" name="Shape 43"/>
          <p:cNvCxnSpPr/>
          <p:nvPr/>
        </p:nvCxnSpPr>
        <p:spPr>
          <a:xfrm rot="16200000" flipV="1">
            <a:off x="4133850" y="1276350"/>
            <a:ext cx="609600" cy="1409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Process 45"/>
          <p:cNvSpPr/>
          <p:nvPr/>
        </p:nvSpPr>
        <p:spPr>
          <a:xfrm>
            <a:off x="3810000" y="2362200"/>
            <a:ext cx="914400" cy="612648"/>
          </a:xfrm>
          <a:prstGeom prst="flowChartProcess">
            <a:avLst/>
          </a:prstGeom>
          <a:noFill/>
          <a:ln w="3175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30 MHz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BPF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8" name="Shape 47"/>
          <p:cNvCxnSpPr>
            <a:stCxn id="6" idx="3"/>
            <a:endCxn id="46" idx="3"/>
          </p:cNvCxnSpPr>
          <p:nvPr/>
        </p:nvCxnSpPr>
        <p:spPr>
          <a:xfrm rot="5400000">
            <a:off x="4914139" y="2466103"/>
            <a:ext cx="12683" cy="3921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6" idx="1"/>
            <a:endCxn id="5" idx="3"/>
          </p:cNvCxnSpPr>
          <p:nvPr/>
        </p:nvCxnSpPr>
        <p:spPr>
          <a:xfrm rot="10800000">
            <a:off x="3352800" y="2668524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438400" y="1524000"/>
            <a:ext cx="1154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 SETI Net BPF</a:t>
            </a:r>
            <a:endParaRPr lang="en-US" sz="1200" dirty="0"/>
          </a:p>
        </p:txBody>
      </p:sp>
      <p:cxnSp>
        <p:nvCxnSpPr>
          <p:cNvPr id="55" name="Shape 54"/>
          <p:cNvCxnSpPr>
            <a:stCxn id="4" idx="2"/>
          </p:cNvCxnSpPr>
          <p:nvPr/>
        </p:nvCxnSpPr>
        <p:spPr>
          <a:xfrm rot="16200000" flipH="1">
            <a:off x="3240024" y="1335024"/>
            <a:ext cx="530352" cy="381000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4953794" y="30480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5" idx="2"/>
          </p:cNvCxnSpPr>
          <p:nvPr/>
        </p:nvCxnSpPr>
        <p:spPr>
          <a:xfrm rot="5400000" flipH="1" flipV="1">
            <a:off x="2630424" y="3240024"/>
            <a:ext cx="530352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28800" y="3276600"/>
            <a:ext cx="83067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dirty="0" smtClean="0"/>
              <a:t>Power and </a:t>
            </a:r>
          </a:p>
          <a:p>
            <a:r>
              <a:rPr lang="en-US" sz="1100" dirty="0" smtClean="0"/>
              <a:t>Control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</cp:revision>
  <dcterms:created xsi:type="dcterms:W3CDTF">2010-05-31T21:13:19Z</dcterms:created>
  <dcterms:modified xsi:type="dcterms:W3CDTF">2010-05-31T21:38:19Z</dcterms:modified>
</cp:coreProperties>
</file>