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2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4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FC700-E02E-4885-B91D-AAC85A632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120307-9B77-4766-8C11-75F62CF69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27084-F665-43DD-8832-42BF51826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861-7DB1-43D3-A934-B9E005841F46}" type="datetimeFigureOut">
              <a:rPr lang="en-US" smtClean="0"/>
              <a:t>2019-10-08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AC0DC-EABF-4674-9D4B-60DED5236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A1FA6-44B6-460C-B117-36F6B33DA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E0C4-3DF2-4DD4-A0EE-FA2DA641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7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05BA6-3CBD-4072-AC04-6F700043A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E4E0B1-080B-4532-AE70-F46751F87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A7D14-2286-4B34-BBD6-E6E6C0F9F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861-7DB1-43D3-A934-B9E005841F46}" type="datetimeFigureOut">
              <a:rPr lang="en-US" smtClean="0"/>
              <a:t>2019-10-08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EF7BA-6EDD-4F36-AC55-722821D41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7E4DA-BEEF-4215-BD3E-CDCE1B067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E0C4-3DF2-4DD4-A0EE-FA2DA641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3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A4B1D4-2C1E-426B-BA39-0319D52B55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1CBD9-BCBA-4048-927C-6ED6E00F1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6D9F5-0A8F-4285-8C67-58918F8A3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861-7DB1-43D3-A934-B9E005841F46}" type="datetimeFigureOut">
              <a:rPr lang="en-US" smtClean="0"/>
              <a:t>2019-10-08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F7924-D721-4048-913B-4425DA7C8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49F63-67AA-4CDE-9794-00C3B8ED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E0C4-3DF2-4DD4-A0EE-FA2DA641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5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6B9B5-7B66-4EB5-83CB-53D1EBBEC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5177A-11CD-41CB-A427-68CD9E47A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4D7C5-CDBB-42FC-87C4-EF9EC94F1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861-7DB1-43D3-A934-B9E005841F46}" type="datetimeFigureOut">
              <a:rPr lang="en-US" smtClean="0"/>
              <a:t>2019-10-08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2B594-8262-4CDA-B125-2F2786251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D2314-B5A3-4873-ACFB-47FB0C98F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E0C4-3DF2-4DD4-A0EE-FA2DA641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7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5182A-B81D-4F94-B731-5958C21F4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27511-78F4-487F-913C-607E8B1FB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4A59D-346C-416B-897B-0000CCC59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861-7DB1-43D3-A934-B9E005841F46}" type="datetimeFigureOut">
              <a:rPr lang="en-US" smtClean="0"/>
              <a:t>2019-10-08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A04A1-AE2A-44A0-BA26-734C1DCA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9E3E9-7839-4CEE-8A53-0DFDCA4C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E0C4-3DF2-4DD4-A0EE-FA2DA641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4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2F206-9A6A-430B-A96A-A2E75B606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E99CD-14C7-4D4A-9877-88418EFFF3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EDC64C-AE59-4E3F-AC64-7408E707E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856340-3CD6-4D4F-880C-1DC330CA0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861-7DB1-43D3-A934-B9E005841F46}" type="datetimeFigureOut">
              <a:rPr lang="en-US" smtClean="0"/>
              <a:t>2019-10-08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18CDC-DA54-497F-8FA5-D33F2964C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C759E-D3AC-430E-B4AE-B6C88CD96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E0C4-3DF2-4DD4-A0EE-FA2DA641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3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C3D2B-5615-411B-A6BC-1A232BB4B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92BF7-C578-4CA9-B825-05DA8ADE0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A0DECF-995F-48D8-843E-99E4E33A4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0E1B61-F9D3-4218-82E0-A4B3F3A96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81023-9DD3-44A6-AB6A-C2B11AC17A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76933C-BAC1-4E48-8DAF-E5CFED81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861-7DB1-43D3-A934-B9E005841F46}" type="datetimeFigureOut">
              <a:rPr lang="en-US" smtClean="0"/>
              <a:t>2019-10-08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8C0FBD-FD51-463D-BDF0-0EEB8496C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50BF59-7A03-4B3D-B31C-E1E3D79EA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E0C4-3DF2-4DD4-A0EE-FA2DA641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2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67A4D-C18C-44EB-8B4B-D9B3227F0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394438-2E5E-429C-A2B5-4EEB27CFD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861-7DB1-43D3-A934-B9E005841F46}" type="datetimeFigureOut">
              <a:rPr lang="en-US" smtClean="0"/>
              <a:t>2019-10-08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69A1FE-5773-44D9-B912-59269051F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8101C0-B53F-48C2-975B-3BA2B0D0E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E0C4-3DF2-4DD4-A0EE-FA2DA641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4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C6542-68BD-4AB0-AB57-972DA9ECA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861-7DB1-43D3-A934-B9E005841F46}" type="datetimeFigureOut">
              <a:rPr lang="en-US" smtClean="0"/>
              <a:t>2019-10-08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47649-4347-41F3-9E31-824978B8A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B09B5-EA77-403D-AE89-1BECEFB2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E0C4-3DF2-4DD4-A0EE-FA2DA641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2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DD5D-A361-4C22-881A-9D97B49CB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5C151-2DCA-42EB-A295-10887AA6A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AB33C-94D1-4EC4-BCA0-140148CC2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CD2A2-0A44-4C0B-B60E-5DC57F073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861-7DB1-43D3-A934-B9E005841F46}" type="datetimeFigureOut">
              <a:rPr lang="en-US" smtClean="0"/>
              <a:t>2019-10-08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3C0A1-07EC-46FE-822F-12382903D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C66FB-E8A3-46C1-A3F8-530CBFFDD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E0C4-3DF2-4DD4-A0EE-FA2DA641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7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8877F-A109-41AB-8982-4C3C32720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6558F-CC30-4BC6-994E-A210E03ABC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8F944-CEEC-46EB-9B78-7490FE85E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817783-3F1B-40D5-9F68-763EC7659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3861-7DB1-43D3-A934-B9E005841F46}" type="datetimeFigureOut">
              <a:rPr lang="en-US" smtClean="0"/>
              <a:t>2019-10-08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D037F-AA5F-4617-8BE4-BC9CA5B53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CC3D3B-92EB-4A5A-AB3F-D7E010DB8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E0C4-3DF2-4DD4-A0EE-FA2DA641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7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257D02-9934-457C-9E87-55ED90D07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E6902-9440-4572-9260-645C1162E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07357-96C4-4E2C-A533-857F03E92B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E3861-7DB1-43D3-A934-B9E005841F46}" type="datetimeFigureOut">
              <a:rPr lang="en-US" smtClean="0"/>
              <a:t>2019-10-08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021AB-8E9B-4BA2-A24A-DC686C80AA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F26EE-8319-449E-8D54-736EF5E9B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3E0C4-3DF2-4DD4-A0EE-FA2DA641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9FA0C1-2389-4D27-84FB-E0A64426F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41" y="149263"/>
            <a:ext cx="2895238" cy="200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463FB93-E3E1-4C96-90B6-46EDEB84B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0982" y="184196"/>
            <a:ext cx="2952381" cy="488571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DFC76A-949A-4AD3-8634-38F6EBFD63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678" y="2352241"/>
            <a:ext cx="3114286" cy="42424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D542C5-C8C9-44DB-BE30-800E30A56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2498" y="4473482"/>
            <a:ext cx="3628571" cy="220032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DF666E8-6EC9-434A-AFBC-BF546683A3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25332" y="3429000"/>
            <a:ext cx="3666667" cy="13333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65C691D-E29D-47FA-B5F9-D42109FF58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09184" y="149263"/>
            <a:ext cx="2876190" cy="1647619"/>
          </a:xfrm>
          <a:prstGeom prst="rect">
            <a:avLst/>
          </a:prstGeom>
        </p:spPr>
      </p:pic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54D8C35F-4F12-4233-80F7-5809B3F1A418}"/>
              </a:ext>
            </a:extLst>
          </p:cNvPr>
          <p:cNvCxnSpPr>
            <a:cxnSpLocks/>
            <a:stCxn id="13" idx="1"/>
            <a:endCxn id="12" idx="0"/>
          </p:cNvCxnSpPr>
          <p:nvPr/>
        </p:nvCxnSpPr>
        <p:spPr>
          <a:xfrm rot="10800000" flipH="1" flipV="1">
            <a:off x="8809184" y="973072"/>
            <a:ext cx="1549482" cy="2455927"/>
          </a:xfrm>
          <a:prstGeom prst="bentConnector4">
            <a:avLst>
              <a:gd name="adj1" fmla="val -14753"/>
              <a:gd name="adj2" fmla="val 6677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1228CFC5-7035-4827-AA75-59F1A1BF0F19}"/>
              </a:ext>
            </a:extLst>
          </p:cNvPr>
          <p:cNvCxnSpPr>
            <a:cxnSpLocks/>
          </p:cNvCxnSpPr>
          <p:nvPr/>
        </p:nvCxnSpPr>
        <p:spPr>
          <a:xfrm rot="10800000">
            <a:off x="2220686" y="2749820"/>
            <a:ext cx="1804196" cy="258786"/>
          </a:xfrm>
          <a:prstGeom prst="bentConnector3">
            <a:avLst>
              <a:gd name="adj1" fmla="val 189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502D7639-0731-45AA-A1C3-EB2FC652F40C}"/>
              </a:ext>
            </a:extLst>
          </p:cNvPr>
          <p:cNvCxnSpPr>
            <a:cxnSpLocks/>
            <a:stCxn id="7" idx="3"/>
            <a:endCxn id="11" idx="0"/>
          </p:cNvCxnSpPr>
          <p:nvPr/>
        </p:nvCxnSpPr>
        <p:spPr>
          <a:xfrm flipH="1">
            <a:off x="6186784" y="2627053"/>
            <a:ext cx="746579" cy="1846429"/>
          </a:xfrm>
          <a:prstGeom prst="bentConnector4">
            <a:avLst>
              <a:gd name="adj1" fmla="val -59903"/>
              <a:gd name="adj2" fmla="val 6553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D6FF9445-0622-4403-A7A5-E9141B283C60}"/>
              </a:ext>
            </a:extLst>
          </p:cNvPr>
          <p:cNvCxnSpPr>
            <a:cxnSpLocks/>
          </p:cNvCxnSpPr>
          <p:nvPr/>
        </p:nvCxnSpPr>
        <p:spPr>
          <a:xfrm rot="16200000" flipV="1">
            <a:off x="2322823" y="1677715"/>
            <a:ext cx="1875541" cy="1505908"/>
          </a:xfrm>
          <a:prstGeom prst="bentConnector3">
            <a:avLst>
              <a:gd name="adj1" fmla="val 10024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8546CAD7-3C41-48D6-A650-F0DF71497A00}"/>
              </a:ext>
            </a:extLst>
          </p:cNvPr>
          <p:cNvCxnSpPr>
            <a:cxnSpLocks/>
          </p:cNvCxnSpPr>
          <p:nvPr/>
        </p:nvCxnSpPr>
        <p:spPr>
          <a:xfrm rot="10800000">
            <a:off x="7008750" y="1371600"/>
            <a:ext cx="2013952" cy="12129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D10E061-BA02-4C47-A727-E9187E320DDD}"/>
              </a:ext>
            </a:extLst>
          </p:cNvPr>
          <p:cNvSpPr txBox="1"/>
          <p:nvPr/>
        </p:nvSpPr>
        <p:spPr>
          <a:xfrm>
            <a:off x="1559199" y="1026152"/>
            <a:ext cx="869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Blank default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67132578-4C33-4396-A21B-BB5231D427D6}"/>
              </a:ext>
            </a:extLst>
          </p:cNvPr>
          <p:cNvCxnSpPr>
            <a:cxnSpLocks/>
          </p:cNvCxnSpPr>
          <p:nvPr/>
        </p:nvCxnSpPr>
        <p:spPr>
          <a:xfrm rot="5400000">
            <a:off x="2392567" y="1687029"/>
            <a:ext cx="2207897" cy="64850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9F74851-0373-42A1-B9D4-5F31D361977D}"/>
              </a:ext>
            </a:extLst>
          </p:cNvPr>
          <p:cNvCxnSpPr/>
          <p:nvPr/>
        </p:nvCxnSpPr>
        <p:spPr>
          <a:xfrm>
            <a:off x="3818697" y="937715"/>
            <a:ext cx="4123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AD2F13E1-1CCD-4D57-8987-3DA08290BB46}"/>
              </a:ext>
            </a:extLst>
          </p:cNvPr>
          <p:cNvSpPr txBox="1"/>
          <p:nvPr/>
        </p:nvSpPr>
        <p:spPr>
          <a:xfrm>
            <a:off x="10239925" y="6303405"/>
            <a:ext cx="1556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Rosinsky Wiring.pptx 2019-10-08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DAAADD-EBC2-465F-9ACC-A0FC03A7040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05584" y="349928"/>
            <a:ext cx="733333" cy="6857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AADAC9E-819E-4334-A809-B0F4A97F77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77707" y="154719"/>
            <a:ext cx="742857" cy="5619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6B68173-0042-4E9E-909A-43848835548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915810" y="92815"/>
            <a:ext cx="1276190" cy="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826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JamesBrown</dc:creator>
  <cp:lastModifiedBy>JamesBrown</cp:lastModifiedBy>
  <cp:revision>8</cp:revision>
  <cp:lastPrinted>2019-10-08T18:58:20Z</cp:lastPrinted>
  <dcterms:created xsi:type="dcterms:W3CDTF">2019-10-08T18:06:58Z</dcterms:created>
  <dcterms:modified xsi:type="dcterms:W3CDTF">2019-10-08T19:03:56Z</dcterms:modified>
</cp:coreProperties>
</file>