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0" autoAdjust="0"/>
    <p:restoredTop sz="94660"/>
  </p:normalViewPr>
  <p:slideViewPr>
    <p:cSldViewPr snapToGrid="0">
      <p:cViewPr>
        <p:scale>
          <a:sx n="100" d="100"/>
          <a:sy n="100" d="100"/>
        </p:scale>
        <p:origin x="63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C910-F5CB-4E5A-91DF-EDEF56FE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EFB17-D854-4F81-8B07-AC1057B21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53203-7AE1-403A-936B-3B976598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A6C59-49E6-439D-BB8F-8A339DDD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78349-A8E0-4C00-905C-D801AA8F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51DB-8AE6-447B-AFB0-D2AEF7A5C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5B098-2316-4CF4-8482-157AB1B9A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7BAFA-525E-4EEF-B829-BADA002FC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717C-AB53-4E3F-94B2-36EC7716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ED3E0-F475-454C-B41B-C2F7E916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A8212-7EA2-4F3A-BFBC-074EC3680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E5A7F-9757-4CEC-9172-76A5645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733E-D27A-4F33-A625-2E6D44DD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5B6D9-A6BB-4004-982F-94CCE2B1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C3D06-AD61-4E4C-A0B0-C29E4F43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6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8F82-C9AF-49E2-A348-14B28A99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0ABCD-9B81-4244-BB63-C251575D6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91C7-5E9C-40A4-BAA2-90ECECAF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A571-93DC-4215-AD7E-FAA3C3F4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EFD78-BBBF-48BD-9BB3-75A70E58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0B80-9633-4DAA-985D-44382F47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03B69-75B6-4377-94EC-459060B3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11A3-90E9-49CD-AABD-360C5DB01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137BD-3DAB-4459-B16F-F5D459F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62CE0-2DC5-4BB9-A645-DE985212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8A81-A86E-4D78-9B4B-7602284C4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EEE9-90F7-46DA-B639-6E3CF04C7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5C53D-0759-492A-AED5-36CA7E5D8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84EE6-CE3B-465A-83EF-298F10AE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4B45A-0B7C-45A1-A788-A5BFC3DA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74277-2C0A-4F62-887C-63B9FF34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A1E9-6575-4E64-AAD1-FBA3F1C1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012E2-69A3-4639-BB6A-9F54D9B8B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B3E1E-CFC5-485F-8E21-CCF4C9054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E4769-829F-4B4A-9FF7-08570F216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559DD-0433-4FB5-BEC6-48CAE1A37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C67FA-A7C1-473E-B67A-D5CBA1EC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F3E4A9-37F0-45C7-AACA-4B643B37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0AAFB-B7B6-450A-94E9-A938B3E8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0EFE-4249-4A1E-AB71-875F1B05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088B9-21EC-4C25-892F-025BD923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5B2A2-1CF5-4320-8BE5-9E39938D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32CEC-287E-4A1A-A955-356CE7D1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8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88B5C-3C7B-4353-9371-F775BF4C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F88EC-1331-4101-8201-EAEDB935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A251A-D587-4C78-B9FA-8034313D4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3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63D4-E23D-4E5C-BC48-C1F2E071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F155E-BF0B-40AA-9E30-94E0F7BE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3C81C-ECDC-4868-B842-DB2C8E5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11351-821C-4BCB-BE12-52DEFCC4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AFEED-7701-4F7B-9CF7-5ECF8E40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A2781-A9AF-4422-B3FE-2327D97F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0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8E84-831F-4655-ABF7-45A7E98A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11296-9825-4567-9CE7-32B78263B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F0B84-9901-45F8-B886-E73C4E8DB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90AC7-43D0-4A0F-B474-9251D6CB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FE6C5-F041-40A2-A772-CF3DE3A7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2A9BE-44A9-4A12-A01D-C9AB07FA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BC2CB-A1F7-43CF-B0DC-409B15AD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8B08-019E-4C54-A8B1-3CE439ADD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3C16F-D6DB-45A0-9FBC-50F281473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81A2-1FE4-4F1C-AC98-67AFB7FC36D8}" type="datetimeFigureOut">
              <a:rPr lang="en-US" smtClean="0"/>
              <a:t>2019-08-16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00FAD-2C50-4D2F-8986-915C0F136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6DB93-31BA-4788-A444-DE8B36F65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1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14A601-5F21-4164-9F0C-FFBB76709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53" y="385538"/>
            <a:ext cx="2752381" cy="25047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A0F9C3-87C6-4C5D-B485-A5B4CA921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420" y="385538"/>
            <a:ext cx="2971429" cy="5990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EA4FE5-CCAE-4F8C-9633-3A43E5028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093" y="3995428"/>
            <a:ext cx="2933333" cy="2419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F1D3E1-511A-4E84-93D5-78E912DAAB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4046" y="128738"/>
            <a:ext cx="2666667" cy="24285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63CFA0-C748-4E8F-ABC3-D932F9017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5308" y="1333499"/>
            <a:ext cx="1895238" cy="2447619"/>
          </a:xfrm>
          <a:prstGeom prst="rect">
            <a:avLst/>
          </a:prstGeom>
        </p:spPr>
      </p:pic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6DE21CB-BC26-40E9-AF08-8D45D9EAAAEE}"/>
              </a:ext>
            </a:extLst>
          </p:cNvPr>
          <p:cNvCxnSpPr/>
          <p:nvPr/>
        </p:nvCxnSpPr>
        <p:spPr>
          <a:xfrm flipV="1">
            <a:off x="5353050" y="847725"/>
            <a:ext cx="3400425" cy="2857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35D79E-5AD4-431D-8099-DD54702E6174}"/>
              </a:ext>
            </a:extLst>
          </p:cNvPr>
          <p:cNvGrpSpPr/>
          <p:nvPr/>
        </p:nvGrpSpPr>
        <p:grpSpPr>
          <a:xfrm>
            <a:off x="5353050" y="2557309"/>
            <a:ext cx="1282258" cy="2576666"/>
            <a:chOff x="5353050" y="2557309"/>
            <a:chExt cx="1282258" cy="2576666"/>
          </a:xfrm>
        </p:grpSpPr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4D1F670F-B896-4BF0-B08B-3654E318D41F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rot="5400000" flipH="1" flipV="1">
              <a:off x="5116786" y="3615453"/>
              <a:ext cx="2576666" cy="46037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347E5D-4CAC-471D-AEB4-704D89FE60A5}"/>
                </a:ext>
              </a:extLst>
            </p:cNvPr>
            <p:cNvCxnSpPr>
              <a:cxnSpLocks/>
            </p:cNvCxnSpPr>
            <p:nvPr/>
          </p:nvCxnSpPr>
          <p:spPr>
            <a:xfrm>
              <a:off x="5353050" y="5133975"/>
              <a:ext cx="8047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715BAC22-B117-4211-9432-8CEAEF8341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3311" y="2726222"/>
            <a:ext cx="1980845" cy="2561905"/>
          </a:xfrm>
          <a:prstGeom prst="rect">
            <a:avLst/>
          </a:prstGeom>
        </p:spPr>
      </p:pic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2D075FD-C296-4742-B369-C3AB1EA4CDFB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377489" y="4007175"/>
            <a:ext cx="685822" cy="5503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7A97D1E5-1401-4F0D-9545-4CEC0C6D709F}"/>
              </a:ext>
            </a:extLst>
          </p:cNvPr>
          <p:cNvCxnSpPr>
            <a:cxnSpLocks/>
            <a:stCxn id="7" idx="1"/>
            <a:endCxn id="6" idx="0"/>
          </p:cNvCxnSpPr>
          <p:nvPr/>
        </p:nvCxnSpPr>
        <p:spPr>
          <a:xfrm rot="10800000">
            <a:off x="4672135" y="385538"/>
            <a:ext cx="1809958" cy="4819414"/>
          </a:xfrm>
          <a:prstGeom prst="bentConnector4">
            <a:avLst>
              <a:gd name="adj1" fmla="val 8957"/>
              <a:gd name="adj2" fmla="val 1047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F8B6A85-C98C-4387-A818-CAD74DD38A1D}"/>
              </a:ext>
            </a:extLst>
          </p:cNvPr>
          <p:cNvCxnSpPr>
            <a:stCxn id="6" idx="1"/>
            <a:endCxn id="4" idx="0"/>
          </p:cNvCxnSpPr>
          <p:nvPr/>
        </p:nvCxnSpPr>
        <p:spPr>
          <a:xfrm rot="10800000">
            <a:off x="1571244" y="385538"/>
            <a:ext cx="1615176" cy="2995238"/>
          </a:xfrm>
          <a:prstGeom prst="bentConnector4">
            <a:avLst>
              <a:gd name="adj1" fmla="val 7398"/>
              <a:gd name="adj2" fmla="val 1076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AEFF206-6FE5-4B07-A58E-CFF577C00AC6}"/>
              </a:ext>
            </a:extLst>
          </p:cNvPr>
          <p:cNvSpPr txBox="1"/>
          <p:nvPr/>
        </p:nvSpPr>
        <p:spPr>
          <a:xfrm flipH="1">
            <a:off x="9150468" y="5502437"/>
            <a:ext cx="15937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PropertySaveWiring.pptx </a:t>
            </a:r>
            <a:br>
              <a:rPr lang="en-US" sz="1050" dirty="0"/>
            </a:br>
            <a:r>
              <a:rPr lang="en-US" sz="1050" dirty="0"/>
              <a:t>2019-08-16</a:t>
            </a:r>
          </a:p>
        </p:txBody>
      </p:sp>
    </p:spTree>
    <p:extLst>
      <p:ext uri="{BB962C8B-B14F-4D97-AF65-F5344CB8AC3E}">
        <p14:creationId xmlns:p14="http://schemas.microsoft.com/office/powerpoint/2010/main" val="73918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JamesBrown</cp:lastModifiedBy>
  <cp:revision>4</cp:revision>
  <dcterms:created xsi:type="dcterms:W3CDTF">2019-08-16T17:31:58Z</dcterms:created>
  <dcterms:modified xsi:type="dcterms:W3CDTF">2019-08-16T17:56:45Z</dcterms:modified>
</cp:coreProperties>
</file>