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FC1A2-5AE8-4BC7-8EC0-83B675725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D5090-2BCB-478E-BDA1-66BF11548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FB889-4A21-40AB-B3A9-53B0B8DC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1FC4D-1B94-4E99-9C7A-C35FDEDA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2C049-CA5F-41AF-A348-E2F6473D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5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F36A-5991-46ED-81F8-CC5B6EFDF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1B1E2-721B-4EFA-98F4-DAFEE4D84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26590-41D9-423A-BC30-05A9A711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2FEF7-FB5D-4C72-9929-F7196F120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0CC51-4EB8-43EB-82FF-D1952E00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360920-2E91-471E-A642-0454FFC20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ACEE04-995C-4E95-A584-CFDFA6C99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FE663-2A69-47D3-86F8-74B6895E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D966B-6342-48A8-B987-8C0176398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09A31-8FA0-4273-BDE1-CA71B01E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0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CE096-915C-45B4-8F9F-9A4DA7D6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6B7-95FA-448C-855A-D676E82CD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F0523-0150-4441-9592-501280E89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AFB80-A36E-4588-9DBD-E1DF7CC8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8CA15-3285-44C3-A81F-4DF2C1DA8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8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C078-342E-49D2-AD3A-7D60C02C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CDEE-706B-4B23-BAF7-3D74B9234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E7E2B-E0A4-4A32-9B83-715D8116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373CD-D863-4EB4-AF88-DE7D80FF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CDAEB-99C1-4ECF-B221-83E85825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1D73B-7384-404E-ABCE-9EDA567E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33D45-EC26-4040-A7F6-77BE00FC5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F0531-C3CB-4F54-9E56-3282FB401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84731-B498-44F5-B7A0-C13255BB9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B9341-9570-453A-8A53-F0F2659E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9AAB1-F7F1-42A3-888D-C9DB7E66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52B4-F6CD-4228-B1A4-1D892A08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688D6-359D-4F81-B37E-CCCD7F70E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BEE24-0256-4B67-8108-411E83FA7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3B19E5-D036-4E41-8284-1291AD116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17892-C1BC-4341-BF92-AA07C57B6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61415B-C318-4BF3-9688-0317772C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BEC9D-C236-47FB-88F6-B4566B19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D6B1E6-99C6-4421-98ED-15EF5827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C8BAB-277E-46AC-9502-2B7E56F8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B291C-18CD-4D10-ACEC-EDF3263A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56547-BAED-4426-A91D-5CD11A36D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032FC-091A-4EF8-8663-A5DF1A3A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6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406EBE-268D-4846-8732-CC4803146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E9829-A13F-4E5E-933E-452A1D59E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755E7-268C-4BAE-A9A5-45AFC3C7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120D-97B3-47CB-8F82-BE331ED3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89017-4BE7-4B3A-BDC1-51004748B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E4A22-7FAD-4C0F-BC42-A417B3A30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AD351-5563-4408-AC09-557FEC68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51ECF-BF28-4620-A5AC-34B6627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474BF-0D6D-4C78-A4FC-746B2866B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CFC8C-4300-4A2C-855B-00EEE847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334025-569B-47B4-86A5-7E616EFF7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1618C-6CDF-4E3D-8FCE-01117ECE3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8FE1B-B23D-4062-ABAE-5E777C4C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9AAC6-BDD0-43D8-A085-8E83568C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52ED4-66FD-4317-9FE7-A5046BF2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4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29D01E-0A39-499B-ACA8-C20C4953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35D58-CA80-4981-A156-D39E69826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0171F-F7D1-4E84-A64B-B4096C56F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AC54-2DE4-4B17-8F7F-7FCC9FEDBD11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80783-4B35-4F97-94B1-5B04EC092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51255-17C2-4BC7-BD36-BEAD4C5E1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9EE5-8E50-4185-8B28-5AF43503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8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1B29B2-B57C-444B-86CD-2A72EB7BC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59" y="296535"/>
            <a:ext cx="4323809" cy="49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99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JamesBrown</dc:creator>
  <cp:lastModifiedBy>JamesBrown</cp:lastModifiedBy>
  <cp:revision>2</cp:revision>
  <dcterms:created xsi:type="dcterms:W3CDTF">2019-08-16T18:07:38Z</dcterms:created>
  <dcterms:modified xsi:type="dcterms:W3CDTF">2019-08-16T18:17:49Z</dcterms:modified>
</cp:coreProperties>
</file>