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200" d="100"/>
          <a:sy n="200" d="100"/>
        </p:scale>
        <p:origin x="-3744" y="-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91112-EEA1-46F1-8D8E-2173A7F0B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64C55-36F3-4511-AD99-00ECC758F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47DF5-385E-45D4-8D7E-8B34E2B2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9FAFB-6DB8-4B07-81D0-4CDA9D8C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ED3E5-F15D-4C13-8FF1-5E45FC80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1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633A-BBA5-4588-8D27-18FB1866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9C5E2-51BA-4401-BF9E-1E27245C3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D0FAE-1AC9-4D20-8C63-512FCD32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E3109-EC7B-47FE-86D9-268E322A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1F710-8AA1-480D-951C-8DCA07C9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EA6CC-28E7-4923-B0B1-A9D9ECF76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FE983-041F-43E4-846B-D69574612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3F4ED-7A5F-4F2B-B579-E6D9DC53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471E5-C38F-412A-8418-901D38C4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19B3C-1970-43A4-A905-02C54B5B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FBA07-BF60-450B-9DAB-396B8A37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425FB-E43A-4A72-AC56-293ACE1F4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E23A2-27CC-4C0A-A847-9872E505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F2AE1-CE4C-4F87-AE38-A826FCC1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6E83D-CC70-46BF-AA06-BC428DAC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5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A584B-6107-4E04-990C-D930C8F2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6C199-5716-4CFB-8753-CE555CE1A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E9C60-EE16-4C91-97AF-882390C03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29F5F-40E2-457B-8EAA-EA357133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7BE5D-8016-46D9-8BFD-FD08FD5D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8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1191-3067-44E2-A02A-FC79296F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60EF1-2501-45B5-909C-51A3EF5A2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E8FF9-0AED-4C28-AA8A-EB05781C9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712A9-C24B-480C-91E1-204953BA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F234F-6004-4300-9D7E-DBEE05A3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E4664-D582-44AD-A1D2-3E248C40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E475-62A9-452F-B56B-428947215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7D4D2-409B-4AC5-A735-5A96F490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036DA-A113-43AA-BB4F-32BA4FE27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221E3C-0786-416E-BCED-19E973BE0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171D64-2931-46E0-8CB5-9DA2F69C8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72DC0-0FD1-4179-9F4A-D3F558DE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B1A6B-4572-4FB8-8828-C9BCA03D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008BD-8B75-4807-99A9-38F46F96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5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66AA6-7584-4E82-8394-D063DC84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66B27-13D0-4D8C-86A3-FFE6A6A4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5EFC7-77CC-46DF-B825-FC766A6D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3DB58-2B0E-41DA-A967-F6CF7386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7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1CCDE-F072-4BEC-9DE3-273464F5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E90C9D-DFAF-4269-9B27-3DF5BE84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2C690-2B78-45BB-9F7D-63BCFC92F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4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23F20-30D1-4C3E-B6D0-61AE46E3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5678-B65C-4F95-B123-AE5AB016C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4011E-7F92-4EF8-BEFB-55B2C63DD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6A6E4-E9EC-4876-9752-F3A9F0A3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1678F-7B8A-45A0-AC3B-8C4866AD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DBF20-2AE3-48BF-8717-7475C6AC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4F54-6BA3-4A06-B7B3-0B9E5928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D05B0-5D49-4138-BE55-5F6C86B9D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57A50-D64B-467D-B063-AC2BF3FBA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768BD-4EC9-4B2C-A4D0-FEEE031E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97404-AA38-4368-B72C-1276A75B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41A0E-E6B9-42E5-A10D-C62E14F9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7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64231-5C9E-4B58-9154-8FBF34ADF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16ED4-AA4B-44F4-9928-1732D4B62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54259-F29B-4066-9FBE-F5532D06D3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5EB60-0F6A-4E26-83EA-34B08E4BA780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C3A21-F943-4DE8-8184-99E53838A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AAA45-A73F-4F01-A269-2C422301E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0BF2-7C34-422D-8A92-F69AA154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1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0C691B-8C32-47B8-ACA9-23A8F43A5FB4}"/>
              </a:ext>
            </a:extLst>
          </p:cNvPr>
          <p:cNvSpPr txBox="1"/>
          <p:nvPr/>
        </p:nvSpPr>
        <p:spPr>
          <a:xfrm>
            <a:off x="710728" y="3369889"/>
            <a:ext cx="612668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</a:rPr>
              <a:t>Property</a:t>
            </a:r>
          </a:p>
          <a:p>
            <a:r>
              <a:rPr lang="en-US" sz="1000" dirty="0">
                <a:solidFill>
                  <a:srgbClr val="002060"/>
                </a:solidFill>
              </a:rPr>
              <a:t>Running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FD6143-0BB9-4952-964C-FD3407BC01FE}"/>
              </a:ext>
            </a:extLst>
          </p:cNvPr>
          <p:cNvSpPr txBox="1"/>
          <p:nvPr/>
        </p:nvSpPr>
        <p:spPr>
          <a:xfrm>
            <a:off x="2919755" y="2879433"/>
            <a:ext cx="556563" cy="369332"/>
          </a:xfrm>
          <a:prstGeom prst="rect">
            <a:avLst/>
          </a:prstGeom>
          <a:gradFill>
            <a:gsLst>
              <a:gs pos="78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</a:rPr>
              <a:t>Function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getRun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87163-315D-495B-838C-570AF9EACF25}"/>
              </a:ext>
            </a:extLst>
          </p:cNvPr>
          <p:cNvSpPr txBox="1"/>
          <p:nvPr/>
        </p:nvSpPr>
        <p:spPr>
          <a:xfrm>
            <a:off x="3070402" y="3957537"/>
            <a:ext cx="617477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</a:rPr>
              <a:t>Procedure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setRun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2C919D-7D3C-447A-B1A0-221889390FD6}"/>
              </a:ext>
            </a:extLst>
          </p:cNvPr>
          <p:cNvSpPr txBox="1"/>
          <p:nvPr/>
        </p:nvSpPr>
        <p:spPr>
          <a:xfrm>
            <a:off x="630132" y="4342091"/>
            <a:ext cx="769763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</a:rPr>
              <a:t>Procedure</a:t>
            </a:r>
            <a:r>
              <a:rPr lang="en-US" sz="1000" dirty="0">
                <a:solidFill>
                  <a:srgbClr val="002060"/>
                </a:solidFill>
              </a:rPr>
              <a:t> 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setRunning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B89778-9FFF-43EB-AC1F-28E89954F37E}"/>
              </a:ext>
            </a:extLst>
          </p:cNvPr>
          <p:cNvSpPr txBox="1"/>
          <p:nvPr/>
        </p:nvSpPr>
        <p:spPr>
          <a:xfrm>
            <a:off x="579420" y="2511632"/>
            <a:ext cx="780983" cy="369332"/>
          </a:xfrm>
          <a:prstGeom prst="rect">
            <a:avLst/>
          </a:prstGeom>
          <a:gradFill>
            <a:gsLst>
              <a:gs pos="78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</a:rPr>
              <a:t>Function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getRunning</a:t>
            </a:r>
            <a:endParaRPr lang="en-US" sz="1000" dirty="0">
              <a:solidFill>
                <a:srgbClr val="002060"/>
              </a:solidFill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ACA188B3-D158-4822-B40F-6328ABC3FE99}"/>
              </a:ext>
            </a:extLst>
          </p:cNvPr>
          <p:cNvCxnSpPr>
            <a:stCxn id="4" idx="2"/>
            <a:endCxn id="7" idx="0"/>
          </p:cNvCxnSpPr>
          <p:nvPr/>
        </p:nvCxnSpPr>
        <p:spPr>
          <a:xfrm rot="5400000">
            <a:off x="714603" y="4039632"/>
            <a:ext cx="602870" cy="20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EA0270F-FCBD-4965-B9CF-44CFC0E2B52B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 flipV="1">
            <a:off x="1399895" y="4142203"/>
            <a:ext cx="1670507" cy="399943"/>
          </a:xfrm>
          <a:prstGeom prst="bentConnector3">
            <a:avLst>
              <a:gd name="adj1" fmla="val 50000"/>
            </a:avLst>
          </a:prstGeom>
          <a:ln w="19050"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F2EA7D7B-EFAD-4545-84E6-0336006AAA5B}"/>
              </a:ext>
            </a:extLst>
          </p:cNvPr>
          <p:cNvCxnSpPr>
            <a:cxnSpLocks/>
            <a:stCxn id="5" idx="1"/>
            <a:endCxn id="8" idx="3"/>
          </p:cNvCxnSpPr>
          <p:nvPr/>
        </p:nvCxnSpPr>
        <p:spPr>
          <a:xfrm rot="10800000">
            <a:off x="1360403" y="2696299"/>
            <a:ext cx="1559352" cy="367801"/>
          </a:xfrm>
          <a:prstGeom prst="bentConnector3">
            <a:avLst>
              <a:gd name="adj1" fmla="val 50000"/>
            </a:avLst>
          </a:prstGeom>
          <a:ln w="15875">
            <a:prstDash val="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CD2107C6-3B88-4397-80E0-9A19236FCF0A}"/>
              </a:ext>
            </a:extLst>
          </p:cNvPr>
          <p:cNvCxnSpPr>
            <a:cxnSpLocks/>
            <a:stCxn id="8" idx="2"/>
            <a:endCxn id="4" idx="0"/>
          </p:cNvCxnSpPr>
          <p:nvPr/>
        </p:nvCxnSpPr>
        <p:spPr>
          <a:xfrm rot="16200000" flipH="1">
            <a:off x="749025" y="3101851"/>
            <a:ext cx="488925" cy="471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9B75F39-26D7-418D-B858-E46A41C56861}"/>
              </a:ext>
            </a:extLst>
          </p:cNvPr>
          <p:cNvSpPr txBox="1"/>
          <p:nvPr/>
        </p:nvSpPr>
        <p:spPr>
          <a:xfrm>
            <a:off x="4079390" y="2254935"/>
            <a:ext cx="655949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</a:rPr>
              <a:t>Event</a:t>
            </a:r>
          </a:p>
          <a:p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en-US" sz="1000" dirty="0" err="1">
                <a:solidFill>
                  <a:srgbClr val="002060"/>
                </a:solidFill>
              </a:rPr>
              <a:t>RunClick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8A1451-7DD9-4628-A4D9-C68F55659DB2}"/>
              </a:ext>
            </a:extLst>
          </p:cNvPr>
          <p:cNvSpPr txBox="1"/>
          <p:nvPr/>
        </p:nvSpPr>
        <p:spPr>
          <a:xfrm>
            <a:off x="5007243" y="1482327"/>
            <a:ext cx="579005" cy="400110"/>
          </a:xfrm>
          <a:prstGeom prst="rect">
            <a:avLst/>
          </a:prstGeom>
          <a:gradFill>
            <a:gsLst>
              <a:gs pos="78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en-US" sz="800" dirty="0">
                <a:solidFill>
                  <a:srgbClr val="002060"/>
                </a:solidFill>
              </a:rPr>
              <a:t>Function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getRun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E7555B-0740-4866-A430-38B809D820E9}"/>
              </a:ext>
            </a:extLst>
          </p:cNvPr>
          <p:cNvSpPr txBox="1"/>
          <p:nvPr/>
        </p:nvSpPr>
        <p:spPr>
          <a:xfrm>
            <a:off x="5038669" y="2948263"/>
            <a:ext cx="825867" cy="369332"/>
          </a:xfrm>
          <a:prstGeom prst="rect">
            <a:avLst/>
          </a:prstGeom>
          <a:gradFill>
            <a:gsLst>
              <a:gs pos="78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</a:rPr>
              <a:t>Function</a:t>
            </a:r>
          </a:p>
          <a:p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en-US" sz="1000" dirty="0" err="1">
                <a:solidFill>
                  <a:srgbClr val="002060"/>
                </a:solidFill>
              </a:rPr>
              <a:t>getRunRMT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324177-DE8D-4A75-8BE7-F39085D78487}"/>
              </a:ext>
            </a:extLst>
          </p:cNvPr>
          <p:cNvSpPr txBox="1"/>
          <p:nvPr/>
        </p:nvSpPr>
        <p:spPr>
          <a:xfrm>
            <a:off x="5069305" y="3649593"/>
            <a:ext cx="785793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en-US" sz="800" dirty="0">
                <a:solidFill>
                  <a:srgbClr val="002060"/>
                </a:solidFill>
              </a:rPr>
              <a:t>Procedure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setRunRMT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82422F-2E6A-48CE-8AC9-747BB381CDFA}"/>
              </a:ext>
            </a:extLst>
          </p:cNvPr>
          <p:cNvSpPr txBox="1"/>
          <p:nvPr/>
        </p:nvSpPr>
        <p:spPr>
          <a:xfrm>
            <a:off x="5079911" y="4471369"/>
            <a:ext cx="768159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en-US" sz="800" dirty="0">
                <a:solidFill>
                  <a:srgbClr val="002060"/>
                </a:solidFill>
              </a:rPr>
              <a:t>Procedure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WMsetRun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3F72BC-694C-4C3E-A147-D027A74536E1}"/>
              </a:ext>
            </a:extLst>
          </p:cNvPr>
          <p:cNvSpPr txBox="1"/>
          <p:nvPr/>
        </p:nvSpPr>
        <p:spPr>
          <a:xfrm>
            <a:off x="5082280" y="4966810"/>
            <a:ext cx="821151" cy="55399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en-US" sz="800" dirty="0">
                <a:solidFill>
                  <a:srgbClr val="002060"/>
                </a:solidFill>
              </a:rPr>
              <a:t>Event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AudioIn</a:t>
            </a:r>
            <a:br>
              <a:rPr lang="en-US" sz="1000" dirty="0">
                <a:solidFill>
                  <a:srgbClr val="002060"/>
                </a:solidFill>
              </a:rPr>
            </a:br>
            <a:r>
              <a:rPr lang="en-US" sz="1000" dirty="0">
                <a:solidFill>
                  <a:srgbClr val="002060"/>
                </a:solidFill>
              </a:rPr>
              <a:t>Activate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FEE14A-916A-4A1D-A6AB-31116AF1C504}"/>
              </a:ext>
            </a:extLst>
          </p:cNvPr>
          <p:cNvSpPr txBox="1"/>
          <p:nvPr/>
        </p:nvSpPr>
        <p:spPr>
          <a:xfrm>
            <a:off x="5096423" y="5675566"/>
            <a:ext cx="807008" cy="55399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 Event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AudioIn</a:t>
            </a:r>
            <a:br>
              <a:rPr lang="en-US" sz="1000" dirty="0">
                <a:solidFill>
                  <a:srgbClr val="002060"/>
                </a:solidFill>
              </a:rPr>
            </a:br>
            <a:r>
              <a:rPr lang="en-US" sz="1000" dirty="0">
                <a:solidFill>
                  <a:srgbClr val="002060"/>
                </a:solidFill>
              </a:rPr>
              <a:t>Deactivate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13A1FEC5-7402-4197-87D1-E8BBCD875AC8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 rot="16200000" flipH="1">
            <a:off x="5252263" y="4259641"/>
            <a:ext cx="421666" cy="1789"/>
          </a:xfrm>
          <a:prstGeom prst="bentConnector3">
            <a:avLst>
              <a:gd name="adj1" fmla="val 50000"/>
            </a:avLst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B74A9F9E-F19E-4D59-9955-7676D170DD3A}"/>
              </a:ext>
            </a:extLst>
          </p:cNvPr>
          <p:cNvCxnSpPr>
            <a:cxnSpLocks/>
            <a:stCxn id="32" idx="3"/>
            <a:endCxn id="20" idx="1"/>
          </p:cNvCxnSpPr>
          <p:nvPr/>
        </p:nvCxnSpPr>
        <p:spPr>
          <a:xfrm>
            <a:off x="3765834" y="2297803"/>
            <a:ext cx="313556" cy="141798"/>
          </a:xfrm>
          <a:prstGeom prst="bentConnector3">
            <a:avLst>
              <a:gd name="adj1" fmla="val 50000"/>
            </a:avLst>
          </a:prstGeom>
          <a:ln w="19050"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9C11339-FDD1-4D7C-99DD-86AF907DC3AB}"/>
              </a:ext>
            </a:extLst>
          </p:cNvPr>
          <p:cNvSpPr txBox="1"/>
          <p:nvPr/>
        </p:nvSpPr>
        <p:spPr>
          <a:xfrm>
            <a:off x="3126620" y="2159303"/>
            <a:ext cx="639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btnRun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43D768-4A7D-4802-84DE-3CB28CA75DED}"/>
              </a:ext>
            </a:extLst>
          </p:cNvPr>
          <p:cNvSpPr txBox="1"/>
          <p:nvPr/>
        </p:nvSpPr>
        <p:spPr>
          <a:xfrm>
            <a:off x="6267569" y="1559957"/>
            <a:ext cx="985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Field </a:t>
            </a:r>
            <a:r>
              <a:rPr lang="en-US" sz="1200" dirty="0" err="1"/>
              <a:t>Varable</a:t>
            </a:r>
            <a:endParaRPr lang="en-US" sz="1200" dirty="0"/>
          </a:p>
          <a:p>
            <a:r>
              <a:rPr lang="en-US" sz="1200" dirty="0" err="1"/>
              <a:t>FRunning</a:t>
            </a:r>
            <a:endParaRPr lang="en-US" sz="1200" dirty="0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9A21E80-E42D-4E19-877D-BDF19A6CDC33}"/>
              </a:ext>
            </a:extLst>
          </p:cNvPr>
          <p:cNvCxnSpPr>
            <a:cxnSpLocks/>
            <a:stCxn id="21" idx="3"/>
            <a:endCxn id="34" idx="1"/>
          </p:cNvCxnSpPr>
          <p:nvPr/>
        </p:nvCxnSpPr>
        <p:spPr>
          <a:xfrm>
            <a:off x="5586248" y="1682382"/>
            <a:ext cx="681321" cy="108408"/>
          </a:xfrm>
          <a:prstGeom prst="bentConnector3">
            <a:avLst>
              <a:gd name="adj1" fmla="val 50000"/>
            </a:avLst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F92AB944-69DC-4A9F-83C7-CDD42E286397}"/>
              </a:ext>
            </a:extLst>
          </p:cNvPr>
          <p:cNvCxnSpPr>
            <a:cxnSpLocks/>
            <a:stCxn id="23" idx="3"/>
            <a:endCxn id="34" idx="2"/>
          </p:cNvCxnSpPr>
          <p:nvPr/>
        </p:nvCxnSpPr>
        <p:spPr>
          <a:xfrm flipV="1">
            <a:off x="5864536" y="2021622"/>
            <a:ext cx="895860" cy="1111307"/>
          </a:xfrm>
          <a:prstGeom prst="bentConnector2">
            <a:avLst/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72FAA3BE-447B-4F96-8C0B-4D567F5DFA8B}"/>
              </a:ext>
            </a:extLst>
          </p:cNvPr>
          <p:cNvCxnSpPr>
            <a:cxnSpLocks/>
            <a:stCxn id="127" idx="1"/>
            <a:endCxn id="20" idx="3"/>
          </p:cNvCxnSpPr>
          <p:nvPr/>
        </p:nvCxnSpPr>
        <p:spPr>
          <a:xfrm rot="10800000" flipV="1">
            <a:off x="4735340" y="2402379"/>
            <a:ext cx="249871" cy="37222"/>
          </a:xfrm>
          <a:prstGeom prst="bentConnector3">
            <a:avLst>
              <a:gd name="adj1" fmla="val 50000"/>
            </a:avLst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153C417F-7A1F-4F44-B0EE-1CC1B837A9AB}"/>
              </a:ext>
            </a:extLst>
          </p:cNvPr>
          <p:cNvCxnSpPr>
            <a:cxnSpLocks/>
            <a:stCxn id="127" idx="3"/>
            <a:endCxn id="25" idx="3"/>
          </p:cNvCxnSpPr>
          <p:nvPr/>
        </p:nvCxnSpPr>
        <p:spPr>
          <a:xfrm>
            <a:off x="5631541" y="2402379"/>
            <a:ext cx="216529" cy="2269045"/>
          </a:xfrm>
          <a:prstGeom prst="bentConnector3">
            <a:avLst>
              <a:gd name="adj1" fmla="val 205575"/>
            </a:avLst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C55F802C-7899-4442-B1C0-CB09EBEFAEF4}"/>
              </a:ext>
            </a:extLst>
          </p:cNvPr>
          <p:cNvCxnSpPr>
            <a:cxnSpLocks/>
            <a:stCxn id="34" idx="3"/>
            <a:endCxn id="26" idx="3"/>
          </p:cNvCxnSpPr>
          <p:nvPr/>
        </p:nvCxnSpPr>
        <p:spPr>
          <a:xfrm flipH="1">
            <a:off x="5903431" y="1790790"/>
            <a:ext cx="1349792" cy="3453019"/>
          </a:xfrm>
          <a:prstGeom prst="bentConnector3">
            <a:avLst>
              <a:gd name="adj1" fmla="val -16936"/>
            </a:avLst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59F3BD5D-DD35-42EB-9DA2-EBB9A136B455}"/>
              </a:ext>
            </a:extLst>
          </p:cNvPr>
          <p:cNvCxnSpPr>
            <a:cxnSpLocks/>
            <a:stCxn id="34" idx="3"/>
            <a:endCxn id="27" idx="3"/>
          </p:cNvCxnSpPr>
          <p:nvPr/>
        </p:nvCxnSpPr>
        <p:spPr>
          <a:xfrm flipH="1">
            <a:off x="5903431" y="1790790"/>
            <a:ext cx="1349792" cy="4161775"/>
          </a:xfrm>
          <a:prstGeom prst="bentConnector3">
            <a:avLst>
              <a:gd name="adj1" fmla="val -16936"/>
            </a:avLst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2E6E4437-F21A-495F-A684-AB9F04BBEE7D}"/>
              </a:ext>
            </a:extLst>
          </p:cNvPr>
          <p:cNvCxnSpPr>
            <a:cxnSpLocks/>
            <a:stCxn id="5" idx="2"/>
            <a:endCxn id="23" idx="2"/>
          </p:cNvCxnSpPr>
          <p:nvPr/>
        </p:nvCxnSpPr>
        <p:spPr>
          <a:xfrm rot="16200000" flipH="1">
            <a:off x="4290405" y="2156397"/>
            <a:ext cx="68830" cy="2253566"/>
          </a:xfrm>
          <a:prstGeom prst="bentConnector3">
            <a:avLst>
              <a:gd name="adj1" fmla="val 432123"/>
            </a:avLst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3E05D7CE-0326-4B5E-AB32-EF601DC6FA9E}"/>
              </a:ext>
            </a:extLst>
          </p:cNvPr>
          <p:cNvCxnSpPr>
            <a:cxnSpLocks/>
            <a:stCxn id="23" idx="1"/>
            <a:endCxn id="5" idx="3"/>
          </p:cNvCxnSpPr>
          <p:nvPr/>
        </p:nvCxnSpPr>
        <p:spPr>
          <a:xfrm rot="10800000">
            <a:off x="3476319" y="3064099"/>
            <a:ext cx="1562351" cy="68830"/>
          </a:xfrm>
          <a:prstGeom prst="bentConnector3">
            <a:avLst>
              <a:gd name="adj1" fmla="val 50000"/>
            </a:avLst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AFCF944F-DA7E-4878-9862-FFB52F6AFC0F}"/>
              </a:ext>
            </a:extLst>
          </p:cNvPr>
          <p:cNvCxnSpPr>
            <a:cxnSpLocks/>
            <a:stCxn id="24" idx="1"/>
            <a:endCxn id="6" idx="3"/>
          </p:cNvCxnSpPr>
          <p:nvPr/>
        </p:nvCxnSpPr>
        <p:spPr>
          <a:xfrm rot="10800000" flipV="1">
            <a:off x="3687879" y="3849647"/>
            <a:ext cx="1381426" cy="292555"/>
          </a:xfrm>
          <a:prstGeom prst="bentConnector3">
            <a:avLst>
              <a:gd name="adj1" fmla="val 50000"/>
            </a:avLst>
          </a:prstGeom>
          <a:ln w="19050"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9765703-3C34-4AF7-9BEA-7F6171CA04D6}"/>
              </a:ext>
            </a:extLst>
          </p:cNvPr>
          <p:cNvSpPr txBox="1"/>
          <p:nvPr/>
        </p:nvSpPr>
        <p:spPr>
          <a:xfrm>
            <a:off x="5903431" y="5943786"/>
            <a:ext cx="17139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SpecAnaNT</a:t>
            </a:r>
            <a:r>
              <a:rPr lang="en-US" sz="800" dirty="0"/>
              <a:t> Organization 2017-09-12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33A7DC9-C087-45B2-88F3-C357BE1C5316}"/>
              </a:ext>
            </a:extLst>
          </p:cNvPr>
          <p:cNvSpPr/>
          <p:nvPr/>
        </p:nvSpPr>
        <p:spPr>
          <a:xfrm>
            <a:off x="390525" y="2271155"/>
            <a:ext cx="1104900" cy="269565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F6E1278-D7E4-4E64-A9DE-F2D409C390D2}"/>
              </a:ext>
            </a:extLst>
          </p:cNvPr>
          <p:cNvSpPr txBox="1"/>
          <p:nvPr/>
        </p:nvSpPr>
        <p:spPr>
          <a:xfrm>
            <a:off x="290207" y="197218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B7815CA-B9E9-4D16-9F20-0DE092ADA83D}"/>
              </a:ext>
            </a:extLst>
          </p:cNvPr>
          <p:cNvSpPr txBox="1"/>
          <p:nvPr/>
        </p:nvSpPr>
        <p:spPr>
          <a:xfrm>
            <a:off x="2914246" y="1707995"/>
            <a:ext cx="164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SpecAna Server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004DFF5-284E-4653-9700-04D6D1F9AEF4}"/>
              </a:ext>
            </a:extLst>
          </p:cNvPr>
          <p:cNvSpPr txBox="1"/>
          <p:nvPr/>
        </p:nvSpPr>
        <p:spPr>
          <a:xfrm>
            <a:off x="4985210" y="2048436"/>
            <a:ext cx="646331" cy="7078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en-US" sz="800" dirty="0">
                <a:solidFill>
                  <a:srgbClr val="002060"/>
                </a:solidFill>
              </a:rPr>
              <a:t>Procedure</a:t>
            </a:r>
          </a:p>
          <a:p>
            <a:r>
              <a:rPr lang="en-US" sz="1000" dirty="0" err="1">
                <a:solidFill>
                  <a:srgbClr val="002060"/>
                </a:solidFill>
              </a:rPr>
              <a:t>setRun</a:t>
            </a:r>
            <a:endParaRPr lang="en-US" sz="1000" dirty="0">
              <a:solidFill>
                <a:srgbClr val="002060"/>
              </a:solidFill>
            </a:endParaRPr>
          </a:p>
          <a:p>
            <a:r>
              <a:rPr lang="en-US" sz="1000" dirty="0">
                <a:solidFill>
                  <a:srgbClr val="002060"/>
                </a:solidFill>
              </a:rPr>
              <a:t>*Start</a:t>
            </a:r>
          </a:p>
          <a:p>
            <a:r>
              <a:rPr lang="en-US" sz="1000" dirty="0">
                <a:solidFill>
                  <a:srgbClr val="002060"/>
                </a:solidFill>
              </a:rPr>
              <a:t>*Stop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A053EB9-33F2-4C3D-A9FB-2B597C42BF72}"/>
              </a:ext>
            </a:extLst>
          </p:cNvPr>
          <p:cNvSpPr txBox="1"/>
          <p:nvPr/>
        </p:nvSpPr>
        <p:spPr>
          <a:xfrm>
            <a:off x="1791063" y="2827653"/>
            <a:ext cx="771365" cy="1846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600" dirty="0"/>
              <a:t>Windows Message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ECB2556-BBAA-4376-9FAA-8963D68D5869}"/>
              </a:ext>
            </a:extLst>
          </p:cNvPr>
          <p:cNvSpPr txBox="1"/>
          <p:nvPr/>
        </p:nvSpPr>
        <p:spPr>
          <a:xfrm>
            <a:off x="1764034" y="4271330"/>
            <a:ext cx="771365" cy="1846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600" dirty="0"/>
              <a:t>Windows Message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59092D2-BD1E-4D8C-96D3-DC36C48D00B4}"/>
              </a:ext>
            </a:extLst>
          </p:cNvPr>
          <p:cNvSpPr txBox="1"/>
          <p:nvPr/>
        </p:nvSpPr>
        <p:spPr>
          <a:xfrm>
            <a:off x="5034892" y="4157425"/>
            <a:ext cx="771365" cy="1846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600" dirty="0"/>
              <a:t>Windows Message</a:t>
            </a:r>
          </a:p>
        </p:txBody>
      </p:sp>
    </p:spTree>
    <p:extLst>
      <p:ext uri="{BB962C8B-B14F-4D97-AF65-F5344CB8AC3E}">
        <p14:creationId xmlns:p14="http://schemas.microsoft.com/office/powerpoint/2010/main" val="240264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54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Brown</dc:creator>
  <cp:lastModifiedBy>James Brown</cp:lastModifiedBy>
  <cp:revision>8</cp:revision>
  <dcterms:created xsi:type="dcterms:W3CDTF">2017-09-12T18:25:12Z</dcterms:created>
  <dcterms:modified xsi:type="dcterms:W3CDTF">2017-09-13T05:36:00Z</dcterms:modified>
</cp:coreProperties>
</file>