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5" autoAdjust="0"/>
    <p:restoredTop sz="96220" autoAdjust="0"/>
  </p:normalViewPr>
  <p:slideViewPr>
    <p:cSldViewPr snapToObjects="1" showGuides="1">
      <p:cViewPr>
        <p:scale>
          <a:sx n="200" d="100"/>
          <a:sy n="200" d="100"/>
        </p:scale>
        <p:origin x="-2520" y="-3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2017-01-11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7074528" y="4665482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</a:t>
            </a:r>
            <a:r>
              <a:rPr lang="en-US" sz="700"/>
              <a:t>PPTX   2017-01-11</a:t>
            </a:r>
            <a:endParaRPr lang="en-US" sz="7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099245" y="4395986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226336"/>
            <a:ext cx="1660620" cy="1663039"/>
          </a:xfrm>
          <a:prstGeom prst="bentConnector4">
            <a:avLst>
              <a:gd name="adj1" fmla="val 24699"/>
              <a:gd name="adj2" fmla="val 113746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55338" y="1119554"/>
            <a:ext cx="1402235" cy="1921041"/>
          </a:xfrm>
          <a:prstGeom prst="bentConnector4">
            <a:avLst>
              <a:gd name="adj1" fmla="val 22082"/>
              <a:gd name="adj2" fmla="val 1119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60" idx="2"/>
            <a:endCxn id="113" idx="3"/>
          </p:cNvCxnSpPr>
          <p:nvPr/>
        </p:nvCxnSpPr>
        <p:spPr>
          <a:xfrm rot="5400000" flipH="1">
            <a:off x="5546486" y="2205874"/>
            <a:ext cx="2184722" cy="1425976"/>
          </a:xfrm>
          <a:prstGeom prst="bentConnector4">
            <a:avLst>
              <a:gd name="adj1" fmla="val -10464"/>
              <a:gd name="adj2" fmla="val 66720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292023" y="3770304"/>
            <a:ext cx="742399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264" y="879166"/>
            <a:ext cx="1715445" cy="1547500"/>
            <a:chOff x="4262688" y="805901"/>
            <a:chExt cx="1715445" cy="1325994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102851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prstClr val="black"/>
                  </a:solidFill>
                </a:rPr>
                <a:t>setScan</a:t>
              </a:r>
              <a:endParaRPr lang="en-US" sz="900" dirty="0">
                <a:solidFill>
                  <a:prstClr val="black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Reset Chirp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 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SpecAna Running,  Capturing, Detecting and  Chirping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14907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ExitScan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ScanComplete</a:t>
            </a:r>
            <a:endParaRPr lang="en-US" sz="900" dirty="0"/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699349" y="3917991"/>
            <a:ext cx="753588" cy="2035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5400000">
            <a:off x="7106065" y="3232251"/>
            <a:ext cx="498691" cy="71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5034365" y="2477863"/>
            <a:ext cx="103151" cy="75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37286" y="1709173"/>
            <a:ext cx="441987" cy="1412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74610" y="799308"/>
            <a:ext cx="1645745" cy="689578"/>
            <a:chOff x="6433514" y="745777"/>
            <a:chExt cx="1945248" cy="689578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3514" y="1066023"/>
              <a:ext cx="1850903" cy="369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prstClr val="black"/>
                  </a:solidFill>
                </a:rPr>
                <a:t>PostHit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57749" y="3485172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HitComplete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7"/>
            <a:ext cx="1602244" cy="1353413"/>
            <a:chOff x="1903595" y="2652392"/>
            <a:chExt cx="1602244" cy="1079618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602244" cy="814895"/>
              <a:chOff x="1903595" y="2652392"/>
              <a:chExt cx="1602244" cy="814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814895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064693" y="2973055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605689" y="3525191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14197" y="2529817"/>
            <a:ext cx="2464258" cy="1585760"/>
            <a:chOff x="3887339" y="2350821"/>
            <a:chExt cx="2464258" cy="1257906"/>
          </a:xfrm>
        </p:grpSpPr>
        <p:grpSp>
          <p:nvGrpSpPr>
            <p:cNvPr id="61" name="Group 60"/>
            <p:cNvGrpSpPr/>
            <p:nvPr/>
          </p:nvGrpSpPr>
          <p:grpSpPr>
            <a:xfrm>
              <a:off x="4190439" y="2350821"/>
              <a:ext cx="2161158" cy="1257906"/>
              <a:chOff x="3772418" y="2378578"/>
              <a:chExt cx="2370252" cy="1257906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772418" y="2378578"/>
                <a:ext cx="2370252" cy="810350"/>
                <a:chOff x="3761985" y="2358497"/>
                <a:chExt cx="2370252" cy="810350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3761985" y="2358497"/>
                  <a:ext cx="1906198" cy="810350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t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tx1"/>
                      </a:solidFill>
                    </a:rPr>
                    <a:t>ProcessScan</a:t>
                  </a: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Update File Manager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Normal &amp; AutoScan –</a:t>
                  </a:r>
                </a:p>
                <a:p>
                  <a:pPr lvl="1"/>
                  <a:r>
                    <a:rPr lang="en-US" sz="900" dirty="0">
                      <a:solidFill>
                        <a:prstClr val="black"/>
                      </a:solidFill>
                    </a:rPr>
                    <a:t>Bump Receiver.</a:t>
                  </a:r>
                  <a:endParaRPr lang="en-US" sz="900" dirty="0">
                    <a:solidFill>
                      <a:schemeClr val="tx1"/>
                    </a:solidFill>
                  </a:endParaRP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Stare &amp; Auto Stare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Restart SpecAna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5601987" y="2694910"/>
                  <a:ext cx="53025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Alarm</a:t>
                  </a:r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4685595" y="3465583"/>
                <a:ext cx="998912" cy="17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err="1"/>
                  <a:t>Rt</a:t>
                </a:r>
                <a:r>
                  <a:rPr lang="en-US" sz="800" dirty="0"/>
                  <a:t> Clk or drop dB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887339" y="2634120"/>
              <a:ext cx="448774" cy="268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 err="1">
                  <a:solidFill>
                    <a:prstClr val="black"/>
                  </a:solidFill>
                </a:rPr>
                <a:t>Nxt</a:t>
              </a:r>
              <a:r>
                <a:rPr lang="en-US" sz="800" dirty="0">
                  <a:solidFill>
                    <a:prstClr val="black"/>
                  </a:solidFill>
                </a:rPr>
                <a:t> Freq</a:t>
              </a:r>
            </a:p>
          </p:txBody>
        </p:sp>
      </p:grpSp>
      <p:cxnSp>
        <p:nvCxnSpPr>
          <p:cNvPr id="32" name="Elbow Connector 31"/>
          <p:cNvCxnSpPr>
            <a:stCxn id="7" idx="1"/>
            <a:endCxn id="7" idx="0"/>
          </p:cNvCxnSpPr>
          <p:nvPr/>
        </p:nvCxnSpPr>
        <p:spPr>
          <a:xfrm rot="10800000" flipH="1">
            <a:off x="4217296" y="2529817"/>
            <a:ext cx="869021" cy="510778"/>
          </a:xfrm>
          <a:prstGeom prst="bentConnector4">
            <a:avLst>
              <a:gd name="adj1" fmla="val -26305"/>
              <a:gd name="adj2" fmla="val 12100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8" idx="3"/>
            <a:endCxn id="8" idx="0"/>
          </p:cNvCxnSpPr>
          <p:nvPr/>
        </p:nvCxnSpPr>
        <p:spPr>
          <a:xfrm flipH="1" flipV="1">
            <a:off x="7358985" y="1930873"/>
            <a:ext cx="808463" cy="527804"/>
          </a:xfrm>
          <a:prstGeom prst="bentConnector4">
            <a:avLst>
              <a:gd name="adj1" fmla="val -28276"/>
              <a:gd name="adj2" fmla="val 143312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50522" y="1930873"/>
            <a:ext cx="1898101" cy="1440371"/>
            <a:chOff x="6550522" y="1930873"/>
            <a:chExt cx="1898101" cy="1440371"/>
          </a:xfrm>
        </p:grpSpPr>
        <p:grpSp>
          <p:nvGrpSpPr>
            <p:cNvPr id="41" name="Group 40"/>
            <p:cNvGrpSpPr/>
            <p:nvPr/>
          </p:nvGrpSpPr>
          <p:grpSpPr>
            <a:xfrm>
              <a:off x="6550522" y="1930873"/>
              <a:ext cx="1640852" cy="1440371"/>
              <a:chOff x="6376584" y="1930873"/>
              <a:chExt cx="1975488" cy="144037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376584" y="1930873"/>
                <a:ext cx="1946683" cy="1055608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1000" b="1" dirty="0">
                    <a:solidFill>
                      <a:schemeClr val="tx1"/>
                    </a:solidFill>
                  </a:rPr>
                  <a:t>If Frame Complete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Post SETIData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inc  Scan.Hits, bump receiver, Restart SpecAna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95135" y="2986480"/>
                <a:ext cx="1056937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drop dB or</a:t>
                </a:r>
              </a:p>
              <a:p>
                <a:r>
                  <a:rPr lang="en-US" sz="700" dirty="0"/>
                  <a:t>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085523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stCxn id="117" idx="2"/>
            <a:endCxn id="31" idx="3"/>
          </p:cNvCxnSpPr>
          <p:nvPr/>
        </p:nvCxnSpPr>
        <p:spPr>
          <a:xfrm rot="5400000" flipH="1">
            <a:off x="2655894" y="2367564"/>
            <a:ext cx="3163006" cy="1657140"/>
          </a:xfrm>
          <a:prstGeom prst="bentConnector4">
            <a:avLst>
              <a:gd name="adj1" fmla="val -7227"/>
              <a:gd name="adj2" fmla="val 8332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12676</TotalTime>
  <Words>176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669</cp:revision>
  <cp:lastPrinted>2015-12-21T14:58:28Z</cp:lastPrinted>
  <dcterms:created xsi:type="dcterms:W3CDTF">2012-02-01T16:06:24Z</dcterms:created>
  <dcterms:modified xsi:type="dcterms:W3CDTF">2017-01-12T00:24:10Z</dcterms:modified>
</cp:coreProperties>
</file>