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2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A57C-188B-4AA9-B043-1B9229041EB7}" type="datetimeFigureOut">
              <a:rPr lang="en-US" smtClean="0"/>
              <a:t>2017-01-27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4E74-549D-4A42-94B7-07BAC8D14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59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A57C-188B-4AA9-B043-1B9229041EB7}" type="datetimeFigureOut">
              <a:rPr lang="en-US" smtClean="0"/>
              <a:t>2017-01-27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4E74-549D-4A42-94B7-07BAC8D14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A57C-188B-4AA9-B043-1B9229041EB7}" type="datetimeFigureOut">
              <a:rPr lang="en-US" smtClean="0"/>
              <a:t>2017-01-27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4E74-549D-4A42-94B7-07BAC8D14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1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A57C-188B-4AA9-B043-1B9229041EB7}" type="datetimeFigureOut">
              <a:rPr lang="en-US" smtClean="0"/>
              <a:t>2017-01-27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4E74-549D-4A42-94B7-07BAC8D14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7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A57C-188B-4AA9-B043-1B9229041EB7}" type="datetimeFigureOut">
              <a:rPr lang="en-US" smtClean="0"/>
              <a:t>2017-01-27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4E74-549D-4A42-94B7-07BAC8D14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4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A57C-188B-4AA9-B043-1B9229041EB7}" type="datetimeFigureOut">
              <a:rPr lang="en-US" smtClean="0"/>
              <a:t>2017-01-27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4E74-549D-4A42-94B7-07BAC8D14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3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A57C-188B-4AA9-B043-1B9229041EB7}" type="datetimeFigureOut">
              <a:rPr lang="en-US" smtClean="0"/>
              <a:t>2017-01-27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4E74-549D-4A42-94B7-07BAC8D14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79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A57C-188B-4AA9-B043-1B9229041EB7}" type="datetimeFigureOut">
              <a:rPr lang="en-US" smtClean="0"/>
              <a:t>2017-01-27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4E74-549D-4A42-94B7-07BAC8D14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03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A57C-188B-4AA9-B043-1B9229041EB7}" type="datetimeFigureOut">
              <a:rPr lang="en-US" smtClean="0"/>
              <a:t>2017-01-27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4E74-549D-4A42-94B7-07BAC8D14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34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A57C-188B-4AA9-B043-1B9229041EB7}" type="datetimeFigureOut">
              <a:rPr lang="en-US" smtClean="0"/>
              <a:t>2017-01-27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4E74-549D-4A42-94B7-07BAC8D14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48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A57C-188B-4AA9-B043-1B9229041EB7}" type="datetimeFigureOut">
              <a:rPr lang="en-US" smtClean="0"/>
              <a:t>2017-01-27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44E74-549D-4A42-94B7-07BAC8D14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37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DA57C-188B-4AA9-B043-1B9229041EB7}" type="datetimeFigureOut">
              <a:rPr lang="en-US" smtClean="0"/>
              <a:t>2017-01-27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44E74-549D-4A42-94B7-07BAC8D14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432512" y="1105518"/>
            <a:ext cx="2131423" cy="250458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SETI Search Control</a:t>
            </a:r>
          </a:p>
        </p:txBody>
      </p:sp>
      <p:sp>
        <p:nvSpPr>
          <p:cNvPr id="6" name="Rectangle 5"/>
          <p:cNvSpPr/>
          <p:nvPr/>
        </p:nvSpPr>
        <p:spPr>
          <a:xfrm>
            <a:off x="9584628" y="2534038"/>
            <a:ext cx="1390206" cy="912733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SDR Console Controller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903983" y="1666742"/>
            <a:ext cx="1472665" cy="6256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SDR Hardware</a:t>
            </a:r>
          </a:p>
        </p:txBody>
      </p:sp>
      <p:sp>
        <p:nvSpPr>
          <p:cNvPr id="5" name="Rectangle 4"/>
          <p:cNvSpPr/>
          <p:nvPr/>
        </p:nvSpPr>
        <p:spPr>
          <a:xfrm>
            <a:off x="2330666" y="522514"/>
            <a:ext cx="1202987" cy="878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SDR Console</a:t>
            </a:r>
          </a:p>
        </p:txBody>
      </p:sp>
      <p:sp>
        <p:nvSpPr>
          <p:cNvPr id="9" name="Rectangle: Rounded Corners 8"/>
          <p:cNvSpPr/>
          <p:nvPr/>
        </p:nvSpPr>
        <p:spPr>
          <a:xfrm>
            <a:off x="3448674" y="1933870"/>
            <a:ext cx="914400" cy="914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Virtual Serial Port</a:t>
            </a:r>
          </a:p>
        </p:txBody>
      </p:sp>
      <p:sp>
        <p:nvSpPr>
          <p:cNvPr id="13" name="Rectangle: Rounded Corners 12"/>
          <p:cNvSpPr/>
          <p:nvPr/>
        </p:nvSpPr>
        <p:spPr>
          <a:xfrm>
            <a:off x="7336518" y="1933870"/>
            <a:ext cx="914400" cy="914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Virtual Serial Port</a:t>
            </a:r>
          </a:p>
        </p:txBody>
      </p:sp>
      <p:cxnSp>
        <p:nvCxnSpPr>
          <p:cNvPr id="15" name="Connector: Elbow 14"/>
          <p:cNvCxnSpPr>
            <a:cxnSpLocks/>
            <a:stCxn id="6" idx="1"/>
            <a:endCxn id="13" idx="3"/>
          </p:cNvCxnSpPr>
          <p:nvPr/>
        </p:nvCxnSpPr>
        <p:spPr>
          <a:xfrm rot="10800000">
            <a:off x="8250918" y="2391071"/>
            <a:ext cx="1333710" cy="599335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/>
          <p:cNvCxnSpPr>
            <a:cxnSpLocks/>
            <a:stCxn id="13" idx="1"/>
            <a:endCxn id="9" idx="3"/>
          </p:cNvCxnSpPr>
          <p:nvPr/>
        </p:nvCxnSpPr>
        <p:spPr>
          <a:xfrm rot="10800000">
            <a:off x="4363074" y="2391070"/>
            <a:ext cx="2973444" cy="12700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19"/>
          <p:cNvCxnSpPr>
            <a:cxnSpLocks/>
            <a:stCxn id="9" idx="1"/>
            <a:endCxn id="5" idx="2"/>
          </p:cNvCxnSpPr>
          <p:nvPr/>
        </p:nvCxnSpPr>
        <p:spPr>
          <a:xfrm rot="10800000">
            <a:off x="2932160" y="1400976"/>
            <a:ext cx="516514" cy="990094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Elbow 21"/>
          <p:cNvCxnSpPr>
            <a:cxnSpLocks/>
            <a:stCxn id="5" idx="1"/>
            <a:endCxn id="4" idx="0"/>
          </p:cNvCxnSpPr>
          <p:nvPr/>
        </p:nvCxnSpPr>
        <p:spPr>
          <a:xfrm rot="10800000" flipV="1">
            <a:off x="1640316" y="961744"/>
            <a:ext cx="690350" cy="704997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: Rounded Corners 43"/>
          <p:cNvSpPr/>
          <p:nvPr/>
        </p:nvSpPr>
        <p:spPr>
          <a:xfrm>
            <a:off x="6944943" y="524121"/>
            <a:ext cx="1573170" cy="87685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dirty="0"/>
              <a:t>SETI SpecAna</a:t>
            </a:r>
          </a:p>
        </p:txBody>
      </p:sp>
      <p:sp>
        <p:nvSpPr>
          <p:cNvPr id="49" name="Rectangle 48"/>
          <p:cNvSpPr/>
          <p:nvPr/>
        </p:nvSpPr>
        <p:spPr>
          <a:xfrm>
            <a:off x="9551039" y="1568056"/>
            <a:ext cx="1457385" cy="823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SpecAna Controller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8518113" y="962549"/>
            <a:ext cx="1032926" cy="1017014"/>
            <a:chOff x="8518113" y="962549"/>
            <a:chExt cx="1032926" cy="1017014"/>
          </a:xfrm>
        </p:grpSpPr>
        <p:cxnSp>
          <p:nvCxnSpPr>
            <p:cNvPr id="51" name="Connector: Elbow 50"/>
            <p:cNvCxnSpPr>
              <a:cxnSpLocks/>
              <a:stCxn id="49" idx="1"/>
              <a:endCxn id="44" idx="3"/>
            </p:cNvCxnSpPr>
            <p:nvPr/>
          </p:nvCxnSpPr>
          <p:spPr>
            <a:xfrm rot="10800000">
              <a:off x="8518113" y="962549"/>
              <a:ext cx="1032926" cy="1017014"/>
            </a:xfrm>
            <a:prstGeom prst="bentConnector3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8760368" y="1400976"/>
              <a:ext cx="60138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Http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533653" y="477646"/>
            <a:ext cx="3411290" cy="968198"/>
            <a:chOff x="3533653" y="477646"/>
            <a:chExt cx="3411290" cy="968198"/>
          </a:xfrm>
        </p:grpSpPr>
        <p:cxnSp>
          <p:nvCxnSpPr>
            <p:cNvPr id="68" name="Connector: Elbow 67"/>
            <p:cNvCxnSpPr>
              <a:stCxn id="44" idx="1"/>
              <a:endCxn id="5" idx="3"/>
            </p:cNvCxnSpPr>
            <p:nvPr/>
          </p:nvCxnSpPr>
          <p:spPr>
            <a:xfrm rot="10800000">
              <a:off x="3533653" y="961745"/>
              <a:ext cx="3411290" cy="804"/>
            </a:xfrm>
            <a:prstGeom prst="bentConnector3">
              <a:avLst/>
            </a:prstGeom>
            <a:ln w="60325" cmpd="sng">
              <a:solidFill>
                <a:schemeClr val="accent1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3905874" y="477646"/>
              <a:ext cx="812753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Virtual Audio In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681743" y="522514"/>
              <a:ext cx="812753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Virtual Audio Out</a:t>
              </a: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8917773" y="3715171"/>
            <a:ext cx="23727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ConsoleControlOverview.PNG 2017-01-27</a:t>
            </a:r>
          </a:p>
        </p:txBody>
      </p:sp>
    </p:spTree>
    <p:extLst>
      <p:ext uri="{BB962C8B-B14F-4D97-AF65-F5344CB8AC3E}">
        <p14:creationId xmlns:p14="http://schemas.microsoft.com/office/powerpoint/2010/main" val="624215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Brown</dc:creator>
  <cp:lastModifiedBy>James Brown</cp:lastModifiedBy>
  <cp:revision>6</cp:revision>
  <dcterms:created xsi:type="dcterms:W3CDTF">2017-01-27T18:00:37Z</dcterms:created>
  <dcterms:modified xsi:type="dcterms:W3CDTF">2017-01-27T18:59:09Z</dcterms:modified>
</cp:coreProperties>
</file>