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>
        <p:scale>
          <a:sx n="100" d="100"/>
          <a:sy n="100" d="100"/>
        </p:scale>
        <p:origin x="-63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0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1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9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4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7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7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0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08A65-7759-484E-98CD-BFEC57B6DD6E}" type="datetimeFigureOut">
              <a:rPr lang="en-US" smtClean="0"/>
              <a:t>2017-03-31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F571-182E-4D28-BF13-7C9A1C13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395662" y="257978"/>
            <a:ext cx="5824535" cy="5374773"/>
            <a:chOff x="1395662" y="257978"/>
            <a:chExt cx="5824535" cy="5374773"/>
          </a:xfrm>
        </p:grpSpPr>
        <p:grpSp>
          <p:nvGrpSpPr>
            <p:cNvPr id="7" name="Group 6"/>
            <p:cNvGrpSpPr/>
            <p:nvPr/>
          </p:nvGrpSpPr>
          <p:grpSpPr>
            <a:xfrm>
              <a:off x="1395662" y="257978"/>
              <a:ext cx="5824535" cy="5374773"/>
              <a:chOff x="1395662" y="257978"/>
              <a:chExt cx="5824535" cy="5374773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95662" y="4366904"/>
                <a:ext cx="5824535" cy="648267"/>
              </a:xfrm>
              <a:prstGeom prst="rect">
                <a:avLst/>
              </a:prstGeom>
              <a:solidFill>
                <a:schemeClr val="bg2"/>
              </a:solidFill>
              <a:ln w="3175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ame 3"/>
              <p:cNvSpPr/>
              <p:nvPr/>
            </p:nvSpPr>
            <p:spPr>
              <a:xfrm>
                <a:off x="1395662" y="257978"/>
                <a:ext cx="5824535" cy="3930733"/>
              </a:xfrm>
              <a:prstGeom prst="frame">
                <a:avLst/>
              </a:prstGeom>
              <a:solidFill>
                <a:schemeClr val="accent1">
                  <a:alpha val="15000"/>
                </a:schemeClr>
              </a:solidFill>
              <a:ln w="3175" cmpd="sng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492151" y="4774013"/>
                <a:ext cx="12614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Average Buffer</a:t>
                </a:r>
              </a:p>
            </p:txBody>
          </p:sp>
          <p:sp>
            <p:nvSpPr>
              <p:cNvPr id="15" name="Left Brace 14"/>
              <p:cNvSpPr/>
              <p:nvPr/>
            </p:nvSpPr>
            <p:spPr>
              <a:xfrm rot="16200000">
                <a:off x="2197720" y="4813888"/>
                <a:ext cx="155448" cy="9144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Arrow: Right 15"/>
              <p:cNvSpPr/>
              <p:nvPr/>
            </p:nvSpPr>
            <p:spPr>
              <a:xfrm>
                <a:off x="5745156" y="5134541"/>
                <a:ext cx="671611" cy="223400"/>
              </a:xfrm>
              <a:prstGeom prst="rightArrow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allout: Bent Line with No Border 16"/>
              <p:cNvSpPr/>
              <p:nvPr/>
            </p:nvSpPr>
            <p:spPr>
              <a:xfrm>
                <a:off x="3297040" y="5193364"/>
                <a:ext cx="1679221" cy="439387"/>
              </a:xfrm>
              <a:prstGeom prst="callout2">
                <a:avLst>
                  <a:gd name="adj1" fmla="val 75706"/>
                  <a:gd name="adj2" fmla="val 3675"/>
                  <a:gd name="adj3" fmla="val 75706"/>
                  <a:gd name="adj4" fmla="val -43684"/>
                  <a:gd name="adj5" fmla="val 35499"/>
                  <a:gd name="adj6" fmla="val -53926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  <a:headEnd type="none"/>
                <a:tailEnd type="stealt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100" dirty="0"/>
                  <a:t>Neighborhood Scanner</a:t>
                </a: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915477" y="804015"/>
                <a:ext cx="5005631" cy="2877904"/>
                <a:chOff x="1915477" y="804015"/>
                <a:chExt cx="5005631" cy="2877904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915477" y="804015"/>
                  <a:ext cx="2877904" cy="2877904"/>
                </a:xfrm>
                <a:prstGeom prst="rect">
                  <a:avLst/>
                </a:prstGeom>
              </p:spPr>
            </p:pic>
            <p:pic>
              <p:nvPicPr>
                <p:cNvPr id="1026" name="Picture 2" descr="https://encrypted-tbn0.gstatic.com/images?q=tbn:ANd9GcT4hSFBNjTaP_D43MwqFpiulVwR0qsBQnqg2CTtS9bpu1w7LIU852Tir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48913" y="806869"/>
                  <a:ext cx="2872195" cy="287219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0" name="Group 19"/>
              <p:cNvGrpSpPr/>
              <p:nvPr/>
            </p:nvGrpSpPr>
            <p:grpSpPr>
              <a:xfrm>
                <a:off x="1915476" y="4549188"/>
                <a:ext cx="5005631" cy="191269"/>
                <a:chOff x="1915477" y="809724"/>
                <a:chExt cx="4884188" cy="2877904"/>
              </a:xfrm>
            </p:grpSpPr>
            <p:pic>
              <p:nvPicPr>
                <p:cNvPr id="21" name="Picture 2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915477" y="809724"/>
                  <a:ext cx="2877904" cy="2877904"/>
                </a:xfrm>
                <a:prstGeom prst="rect">
                  <a:avLst/>
                </a:prstGeom>
              </p:spPr>
            </p:pic>
            <p:pic>
              <p:nvPicPr>
                <p:cNvPr id="22" name="Picture 2" descr="https://encrypted-tbn0.gstatic.com/images?q=tbn:ANd9GcT4hSFBNjTaP_D43MwqFpiulVwR0qsBQnqg2CTtS9bpu1w7LIU852Tir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27470" y="809724"/>
                  <a:ext cx="2872195" cy="287219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3" name="Picture 22"/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78226" y="4734046"/>
                <a:ext cx="5042881" cy="132193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3661596" y="3775735"/>
                <a:ext cx="11317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Frame Buffer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3859731" y="885524"/>
                <a:ext cx="0" cy="3663664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Freeform: Shape 2"/>
              <p:cNvSpPr/>
              <p:nvPr/>
            </p:nvSpPr>
            <p:spPr>
              <a:xfrm>
                <a:off x="4381995" y="904775"/>
                <a:ext cx="1354661" cy="3680339"/>
              </a:xfrm>
              <a:custGeom>
                <a:avLst/>
                <a:gdLst>
                  <a:gd name="connsiteX0" fmla="*/ 1615898 w 1615898"/>
                  <a:gd name="connsiteY0" fmla="*/ 0 h 4080402"/>
                  <a:gd name="connsiteX1" fmla="*/ 557119 w 1615898"/>
                  <a:gd name="connsiteY1" fmla="*/ 702644 h 4080402"/>
                  <a:gd name="connsiteX2" fmla="*/ 66230 w 1615898"/>
                  <a:gd name="connsiteY2" fmla="*/ 3619099 h 4080402"/>
                  <a:gd name="connsiteX3" fmla="*/ 18104 w 1615898"/>
                  <a:gd name="connsiteY3" fmla="*/ 4032985 h 408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5898" h="4080402">
                    <a:moveTo>
                      <a:pt x="1615898" y="0"/>
                    </a:moveTo>
                    <a:cubicBezTo>
                      <a:pt x="1215647" y="49730"/>
                      <a:pt x="815397" y="99461"/>
                      <a:pt x="557119" y="702644"/>
                    </a:cubicBezTo>
                    <a:cubicBezTo>
                      <a:pt x="298841" y="1305827"/>
                      <a:pt x="156066" y="3064042"/>
                      <a:pt x="66230" y="3619099"/>
                    </a:cubicBezTo>
                    <a:cubicBezTo>
                      <a:pt x="-23606" y="4174156"/>
                      <a:pt x="-2751" y="4103570"/>
                      <a:pt x="18104" y="4032985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lgDashDotDot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724036" y="1698171"/>
                <a:ext cx="582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‘Hit’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077614" y="1854012"/>
                <a:ext cx="8290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‘Noise’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H="1">
              <a:off x="5657850" y="904775"/>
              <a:ext cx="38100" cy="3644413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cxnSpLocks/>
            </p:cNvCxnSpPr>
            <p:nvPr/>
          </p:nvCxnSpPr>
          <p:spPr>
            <a:xfrm flipH="1">
              <a:off x="5497051" y="981934"/>
              <a:ext cx="39651" cy="3567253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cxnSpLocks/>
            </p:cNvCxnSpPr>
            <p:nvPr/>
          </p:nvCxnSpPr>
          <p:spPr>
            <a:xfrm flipH="1">
              <a:off x="5365531" y="981934"/>
              <a:ext cx="43339" cy="3572774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cxnSpLocks/>
            </p:cNvCxnSpPr>
            <p:nvPr/>
          </p:nvCxnSpPr>
          <p:spPr>
            <a:xfrm flipH="1">
              <a:off x="5088066" y="1114425"/>
              <a:ext cx="38100" cy="3434762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cxnSpLocks/>
            </p:cNvCxnSpPr>
            <p:nvPr/>
          </p:nvCxnSpPr>
          <p:spPr>
            <a:xfrm flipH="1">
              <a:off x="4778758" y="1638300"/>
              <a:ext cx="51873" cy="2910886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908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Brown</dc:creator>
  <cp:lastModifiedBy>James Brown</cp:lastModifiedBy>
  <cp:revision>19</cp:revision>
  <dcterms:created xsi:type="dcterms:W3CDTF">2017-03-30T15:28:58Z</dcterms:created>
  <dcterms:modified xsi:type="dcterms:W3CDTF">2017-03-31T16:36:03Z</dcterms:modified>
</cp:coreProperties>
</file>