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45" autoAdjust="0"/>
    <p:restoredTop sz="94660"/>
  </p:normalViewPr>
  <p:slideViewPr>
    <p:cSldViewPr snapToGrid="0">
      <p:cViewPr>
        <p:scale>
          <a:sx n="100" d="100"/>
          <a:sy n="100" d="100"/>
        </p:scale>
        <p:origin x="30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EB37-C209-4542-9958-2CCFBB336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D1CB1-5B43-41F0-BB2A-10819D648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DDF3B-2279-4EAA-9D3B-4A955FC5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6DDD8-2FFA-494C-A308-E5F08770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1F05-8064-494F-AB66-EC274E02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7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1D79-3FCE-485D-8864-D6AE0587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1ED3D-91F7-4002-B52F-031742038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787CB-A914-46A8-820B-3004F5CA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2F838-A8DC-40B9-889D-AFFD083E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32858-8C38-4F83-8779-52A56C02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5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660FF5-035F-4C01-A77D-3EB7330BEF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F3C8C-03AF-43D8-8BFE-D6FE2820B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9EE75-F897-4848-B8CF-189CE29F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F8B2D-77EE-41EE-BE5E-84D2D7BF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F5C47-7562-4935-9D4F-A1256ECD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8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AA7E2-4E0D-47C9-80B1-B055264D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1952-D519-42FA-99EA-E4AC640A8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7E2A4-F4A1-4228-BA2A-7B567F4A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74EB1-860D-4BFD-8B47-D5CC04C7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65431-E949-4778-9FCD-C757E561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7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82C5-4691-451B-A2E9-DA887FFC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D94F8-6F43-4C3E-840B-F71BDCBF1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96434-AFE1-4935-89E9-993308AF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E219B-1575-49EC-A308-294D5FE5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ED20-CD85-43EF-95E9-EBB0DCD5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3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575DC-FB72-4E56-BDEA-AA9F6E6F2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C74E-AF21-4C2C-B578-F0D65B799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B21D1-C91D-4875-9B2C-04D61AFC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6ADB-E38E-45BC-AF17-BF81E9851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F9A54-8A45-46C7-93F0-0B0B2582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66DDA-7DB1-45F0-B5BF-05DDF095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4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B0B49-72F2-41FC-8049-C875BEFA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2947C-5116-4E56-B1A8-4760DCE92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AF257-F5B0-4E8B-B59D-85507EDEE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D1EDD-12DC-405C-A5DB-46AB49FE3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2D429A-E86B-488F-84BB-95A557A7E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27AC1D-9F5B-44A4-8A15-1BD64596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690CF7-ED3C-44AA-AA4E-3FE11D45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756F2-7389-464E-9E6B-6AF29E445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FD657-4186-41F6-9CE3-21E12741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1C591-888A-4ACD-B757-E8B0CE476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4495B-A3EE-4F42-97E2-767A84C1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A3D08-4849-4DA2-984D-D07AD356C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2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0B74AD-8844-4804-BCB1-6B561805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DA712-2A29-48F6-9E84-9C51E193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721AC-4112-406A-B918-7438A6F4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E4D8-D6C5-449D-97C9-E5A91DC5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5A117-2039-401A-9D91-811E509E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29C79-0C23-4458-A8BF-538E8C134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E7FC4-FEBD-4EC0-9F05-5E86D1ED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2A667-7E67-473B-90F9-C9B7EF50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24B0A-B5DC-47BC-96AB-5E3032C3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1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C735F-3B31-47BC-91DA-12B0E8A7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E08CD-0AAF-47FC-A044-5344447FB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8338A-4FE3-4506-84BE-E5506E3D3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9936C-6D34-4012-8E4F-6C7E94099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DBD0A-455D-4449-8418-6333DF577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7FD10-AE70-444C-8DA1-DC74B1ED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4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3CA367-C004-41B4-81EA-0A52C8E3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52A29-8CF4-4564-950B-08FC6C068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4B657-1906-4005-96E2-554C511572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BE33-6371-4CBD-91DF-7AA220EE2611}" type="datetimeFigureOut">
              <a:rPr lang="en-US" smtClean="0"/>
              <a:t>2018-03-31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BCF95-4880-47A8-B93F-CFA6923B8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5DE75-44EF-45F1-93A6-9D25DF7B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66E5-6750-4FA1-9E5E-CEB28B57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verythingyouneededtoknowaboutcomputers.wikispaces.com/CP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88224A5C-CF28-475E-B47C-E2DB64557001}"/>
              </a:ext>
            </a:extLst>
          </p:cNvPr>
          <p:cNvSpPr/>
          <p:nvPr/>
        </p:nvSpPr>
        <p:spPr>
          <a:xfrm>
            <a:off x="5341901" y="4775352"/>
            <a:ext cx="5645582" cy="169317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Temp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3C46FEB-04D4-4E51-80A5-6226115D3A66}"/>
              </a:ext>
            </a:extLst>
          </p:cNvPr>
          <p:cNvSpPr/>
          <p:nvPr/>
        </p:nvSpPr>
        <p:spPr>
          <a:xfrm>
            <a:off x="2333410" y="1702596"/>
            <a:ext cx="5602956" cy="283679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076D16-32E9-4591-B9DE-064B7A373624}"/>
              </a:ext>
            </a:extLst>
          </p:cNvPr>
          <p:cNvSpPr/>
          <p:nvPr/>
        </p:nvSpPr>
        <p:spPr>
          <a:xfrm>
            <a:off x="465948" y="2253465"/>
            <a:ext cx="1162755" cy="5870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RS 232 to RS 485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7D44D9E-E87E-4CD3-9293-341AE484D942}"/>
              </a:ext>
            </a:extLst>
          </p:cNvPr>
          <p:cNvSpPr/>
          <p:nvPr/>
        </p:nvSpPr>
        <p:spPr>
          <a:xfrm>
            <a:off x="2460975" y="2263422"/>
            <a:ext cx="1371601" cy="5870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RJ-45 to 10 Pin Header Cable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611A861-3628-4765-9744-8E434446EE9F}"/>
              </a:ext>
            </a:extLst>
          </p:cNvPr>
          <p:cNvSpPr/>
          <p:nvPr/>
        </p:nvSpPr>
        <p:spPr>
          <a:xfrm>
            <a:off x="2460976" y="3601155"/>
            <a:ext cx="1371601" cy="5870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RJ-45 to 10 Pin Header Cable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080D389-5C66-4E97-BBAA-45B1F702DF6D}"/>
              </a:ext>
            </a:extLst>
          </p:cNvPr>
          <p:cNvSpPr/>
          <p:nvPr/>
        </p:nvSpPr>
        <p:spPr>
          <a:xfrm>
            <a:off x="6528644" y="2935110"/>
            <a:ext cx="1371601" cy="5870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Control Box to Rotor cable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568D9E-FAB6-4987-9F78-9E5F07DAFCD7}"/>
              </a:ext>
            </a:extLst>
          </p:cNvPr>
          <p:cNvSpPr/>
          <p:nvPr/>
        </p:nvSpPr>
        <p:spPr>
          <a:xfrm>
            <a:off x="5864589" y="5384797"/>
            <a:ext cx="1371601" cy="5870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RJ-45 to 10 Pin Header Cable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4B2391-506F-47D8-8255-F04D93A3DD92}"/>
              </a:ext>
            </a:extLst>
          </p:cNvPr>
          <p:cNvSpPr/>
          <p:nvPr/>
        </p:nvSpPr>
        <p:spPr>
          <a:xfrm>
            <a:off x="9257455" y="1893869"/>
            <a:ext cx="1038578" cy="6716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Az Motor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4B5116C-94D4-43B1-AA8F-D4600274F5A2}"/>
              </a:ext>
            </a:extLst>
          </p:cNvPr>
          <p:cNvSpPr/>
          <p:nvPr/>
        </p:nvSpPr>
        <p:spPr>
          <a:xfrm>
            <a:off x="10504878" y="2016402"/>
            <a:ext cx="767645" cy="539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Shaft Encoder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E89B92-81BD-4CFB-A62D-EA41A1DC049B}"/>
              </a:ext>
            </a:extLst>
          </p:cNvPr>
          <p:cNvCxnSpPr/>
          <p:nvPr/>
        </p:nvCxnSpPr>
        <p:spPr>
          <a:xfrm>
            <a:off x="8755665" y="2286001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FA47F2D-C56C-4B8F-8A7F-BD232FC28FC9}"/>
              </a:ext>
            </a:extLst>
          </p:cNvPr>
          <p:cNvSpPr txBox="1"/>
          <p:nvPr/>
        </p:nvSpPr>
        <p:spPr>
          <a:xfrm>
            <a:off x="8755665" y="2286001"/>
            <a:ext cx="546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Limit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539012-706E-407D-BB74-F786950DDFBB}"/>
              </a:ext>
            </a:extLst>
          </p:cNvPr>
          <p:cNvSpPr/>
          <p:nvPr/>
        </p:nvSpPr>
        <p:spPr>
          <a:xfrm>
            <a:off x="9339300" y="3867700"/>
            <a:ext cx="1038578" cy="6716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El Motor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4A55375-D786-4345-9C15-D79BFBE0E205}"/>
              </a:ext>
            </a:extLst>
          </p:cNvPr>
          <p:cNvSpPr/>
          <p:nvPr/>
        </p:nvSpPr>
        <p:spPr>
          <a:xfrm>
            <a:off x="10603659" y="3932534"/>
            <a:ext cx="767645" cy="539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Shaft Encoder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BFC681-AEA7-4D61-9604-BB2D66BFBC41}"/>
              </a:ext>
            </a:extLst>
          </p:cNvPr>
          <p:cNvCxnSpPr/>
          <p:nvPr/>
        </p:nvCxnSpPr>
        <p:spPr>
          <a:xfrm>
            <a:off x="8851055" y="4154156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9952A7A-2FDF-428F-A41E-480863E66C3A}"/>
              </a:ext>
            </a:extLst>
          </p:cNvPr>
          <p:cNvSpPr txBox="1"/>
          <p:nvPr/>
        </p:nvSpPr>
        <p:spPr>
          <a:xfrm>
            <a:off x="8851055" y="4154156"/>
            <a:ext cx="546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Limit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E7FF3BE-E47E-40BF-B799-91EF0AA0F75B}"/>
              </a:ext>
            </a:extLst>
          </p:cNvPr>
          <p:cNvSpPr/>
          <p:nvPr/>
        </p:nvSpPr>
        <p:spPr>
          <a:xfrm>
            <a:off x="9510888" y="5139110"/>
            <a:ext cx="767645" cy="539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Filter Relay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E1FBE96-2831-4CF2-A510-53843772A001}"/>
              </a:ext>
            </a:extLst>
          </p:cNvPr>
          <p:cNvSpPr/>
          <p:nvPr/>
        </p:nvSpPr>
        <p:spPr>
          <a:xfrm>
            <a:off x="9581548" y="6135351"/>
            <a:ext cx="880535" cy="2853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ADC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D1BA50E8-090E-40AF-B412-130B03C7F00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1628703" y="2546976"/>
            <a:ext cx="832272" cy="9957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5925F190-B4A3-49C3-8DED-B14FD17834CF}"/>
              </a:ext>
            </a:extLst>
          </p:cNvPr>
          <p:cNvCxnSpPr>
            <a:cxnSpLocks/>
            <a:stCxn id="6" idx="2"/>
            <a:endCxn id="12" idx="1"/>
          </p:cNvCxnSpPr>
          <p:nvPr/>
        </p:nvCxnSpPr>
        <p:spPr>
          <a:xfrm rot="16200000" flipH="1">
            <a:off x="3760618" y="3574336"/>
            <a:ext cx="1490131" cy="2717812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row: Bent 36">
            <a:extLst>
              <a:ext uri="{FF2B5EF4-FFF2-40B4-BE49-F238E27FC236}">
                <a16:creationId xmlns:a16="http://schemas.microsoft.com/office/drawing/2014/main" id="{94E122C5-F899-4676-9D44-07C2FC3CE87D}"/>
              </a:ext>
            </a:extLst>
          </p:cNvPr>
          <p:cNvSpPr/>
          <p:nvPr/>
        </p:nvSpPr>
        <p:spPr>
          <a:xfrm rot="16200000" flipV="1">
            <a:off x="6335340" y="3138862"/>
            <a:ext cx="345568" cy="111210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Arrow: Bent 37">
            <a:extLst>
              <a:ext uri="{FF2B5EF4-FFF2-40B4-BE49-F238E27FC236}">
                <a16:creationId xmlns:a16="http://schemas.microsoft.com/office/drawing/2014/main" id="{FDDE07D2-9CBD-4917-9363-0CEFF5D11A66}"/>
              </a:ext>
            </a:extLst>
          </p:cNvPr>
          <p:cNvSpPr/>
          <p:nvPr/>
        </p:nvSpPr>
        <p:spPr>
          <a:xfrm rot="16200000" flipH="1" flipV="1">
            <a:off x="6348367" y="2116210"/>
            <a:ext cx="254156" cy="1194404"/>
          </a:xfrm>
          <a:prstGeom prst="bentArrow">
            <a:avLst>
              <a:gd name="adj1" fmla="val 50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D4C81630-5DEC-4763-AC50-3E478611D1F2}"/>
              </a:ext>
            </a:extLst>
          </p:cNvPr>
          <p:cNvCxnSpPr/>
          <p:nvPr/>
        </p:nvCxnSpPr>
        <p:spPr>
          <a:xfrm rot="16200000" flipH="1">
            <a:off x="8948358" y="2674557"/>
            <a:ext cx="341333" cy="17977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5423E6C8-753C-461C-9047-98EE9A74C6C9}"/>
              </a:ext>
            </a:extLst>
          </p:cNvPr>
          <p:cNvCxnSpPr>
            <a:cxnSpLocks/>
            <a:stCxn id="13" idx="4"/>
          </p:cNvCxnSpPr>
          <p:nvPr/>
        </p:nvCxnSpPr>
        <p:spPr>
          <a:xfrm rot="5400000">
            <a:off x="9308051" y="2466418"/>
            <a:ext cx="369554" cy="567833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B9695825-DA27-49EF-8B64-159BA1AF5967}"/>
              </a:ext>
            </a:extLst>
          </p:cNvPr>
          <p:cNvCxnSpPr>
            <a:cxnSpLocks/>
            <a:stCxn id="14" idx="2"/>
          </p:cNvCxnSpPr>
          <p:nvPr/>
        </p:nvCxnSpPr>
        <p:spPr>
          <a:xfrm rot="5400000">
            <a:off x="9859051" y="1905460"/>
            <a:ext cx="379511" cy="1679790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133EA0AB-5557-42F5-946E-0C2587C476F2}"/>
              </a:ext>
            </a:extLst>
          </p:cNvPr>
          <p:cNvCxnSpPr>
            <a:cxnSpLocks/>
            <a:stCxn id="19" idx="0"/>
          </p:cNvCxnSpPr>
          <p:nvPr/>
        </p:nvCxnSpPr>
        <p:spPr>
          <a:xfrm rot="16200000" flipV="1">
            <a:off x="9892997" y="2838048"/>
            <a:ext cx="410401" cy="177857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0706ACEE-00E8-4B57-BBFA-2EE71CBA6D2E}"/>
              </a:ext>
            </a:extLst>
          </p:cNvPr>
          <p:cNvCxnSpPr>
            <a:cxnSpLocks/>
            <a:stCxn id="18" idx="0"/>
          </p:cNvCxnSpPr>
          <p:nvPr/>
        </p:nvCxnSpPr>
        <p:spPr>
          <a:xfrm rot="16200000" flipV="1">
            <a:off x="9360967" y="3370078"/>
            <a:ext cx="345567" cy="649678"/>
          </a:xfrm>
          <a:prstGeom prst="bentConnector3">
            <a:avLst>
              <a:gd name="adj1" fmla="val 3693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F3502FC-D804-493E-9FE7-47734E4F15F0}"/>
              </a:ext>
            </a:extLst>
          </p:cNvPr>
          <p:cNvCxnSpPr>
            <a:cxnSpLocks/>
            <a:stCxn id="21" idx="0"/>
          </p:cNvCxnSpPr>
          <p:nvPr/>
        </p:nvCxnSpPr>
        <p:spPr>
          <a:xfrm rot="5400000" flipH="1" flipV="1">
            <a:off x="8850708" y="3795954"/>
            <a:ext cx="632023" cy="8438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2A8C1C56-CF91-4215-85C4-EDFD2B73D84B}"/>
              </a:ext>
            </a:extLst>
          </p:cNvPr>
          <p:cNvSpPr/>
          <p:nvPr/>
        </p:nvSpPr>
        <p:spPr>
          <a:xfrm>
            <a:off x="7236189" y="5603950"/>
            <a:ext cx="507325" cy="74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AF73F219-CC8D-41F8-90C1-A4994DD7B0B9}"/>
              </a:ext>
            </a:extLst>
          </p:cNvPr>
          <p:cNvCxnSpPr>
            <a:cxnSpLocks/>
            <a:stCxn id="52" idx="2"/>
            <a:endCxn id="23" idx="1"/>
          </p:cNvCxnSpPr>
          <p:nvPr/>
        </p:nvCxnSpPr>
        <p:spPr>
          <a:xfrm rot="16200000" flipH="1">
            <a:off x="8813577" y="5510060"/>
            <a:ext cx="212194" cy="132374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5CBBA9E8-01E3-4C02-A900-B7DC7A487C38}"/>
              </a:ext>
            </a:extLst>
          </p:cNvPr>
          <p:cNvCxnSpPr>
            <a:cxnSpLocks/>
            <a:stCxn id="52" idx="0"/>
            <a:endCxn id="22" idx="0"/>
          </p:cNvCxnSpPr>
          <p:nvPr/>
        </p:nvCxnSpPr>
        <p:spPr>
          <a:xfrm rot="5400000" flipH="1" flipV="1">
            <a:off x="9022992" y="4373918"/>
            <a:ext cx="106526" cy="1636911"/>
          </a:xfrm>
          <a:prstGeom prst="bentConnector3">
            <a:avLst>
              <a:gd name="adj1" fmla="val 31459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7B51053-E70D-4544-91C0-717F802A7DAA}"/>
              </a:ext>
            </a:extLst>
          </p:cNvPr>
          <p:cNvSpPr txBox="1"/>
          <p:nvPr/>
        </p:nvSpPr>
        <p:spPr>
          <a:xfrm>
            <a:off x="2560176" y="1828752"/>
            <a:ext cx="1272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 Box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37233B0-807B-4CD2-A316-22BD3A7E9003}"/>
              </a:ext>
            </a:extLst>
          </p:cNvPr>
          <p:cNvSpPr txBox="1"/>
          <p:nvPr/>
        </p:nvSpPr>
        <p:spPr>
          <a:xfrm>
            <a:off x="5341901" y="4825798"/>
            <a:ext cx="21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 End Electronics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4D9DB9E-03C1-4AD7-AD2F-B26209E949C9}"/>
              </a:ext>
            </a:extLst>
          </p:cNvPr>
          <p:cNvSpPr txBox="1"/>
          <p:nvPr/>
        </p:nvSpPr>
        <p:spPr>
          <a:xfrm>
            <a:off x="1724093" y="2316778"/>
            <a:ext cx="50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Cat 5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ADD0536-7671-4CC5-91F2-7538F6AEE38F}"/>
              </a:ext>
            </a:extLst>
          </p:cNvPr>
          <p:cNvSpPr txBox="1"/>
          <p:nvPr/>
        </p:nvSpPr>
        <p:spPr>
          <a:xfrm>
            <a:off x="4003666" y="5485524"/>
            <a:ext cx="50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Cat 5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E7F6F6-25A0-41F7-B6D1-E32922BD789B}"/>
              </a:ext>
            </a:extLst>
          </p:cNvPr>
          <p:cNvSpPr txBox="1"/>
          <p:nvPr/>
        </p:nvSpPr>
        <p:spPr>
          <a:xfrm>
            <a:off x="7496145" y="6268624"/>
            <a:ext cx="208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Interconnection.ppx</a:t>
            </a:r>
            <a:r>
              <a:rPr lang="en-US" sz="1000" dirty="0"/>
              <a:t> 2018-03-31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6CCF95-14DE-4C1D-8B49-4C8D1800C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240" y="3383272"/>
            <a:ext cx="1345146" cy="149357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882EC29-CA8C-46D3-A2AD-495603C006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914" y="2152575"/>
            <a:ext cx="1371602" cy="8921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2563300-B55D-4DEC-BE40-CF205DDB6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796" y="3429000"/>
            <a:ext cx="1488903" cy="968393"/>
          </a:xfrm>
          <a:prstGeom prst="rect">
            <a:avLst/>
          </a:prstGeom>
        </p:spPr>
      </p:pic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3F776D2B-BFDE-4998-A802-4AD520860CD7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832576" y="2556933"/>
            <a:ext cx="501790" cy="91130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3856FE6-0050-45A2-B7A4-0D9D138C7986}"/>
              </a:ext>
            </a:extLst>
          </p:cNvPr>
          <p:cNvCxnSpPr>
            <a:cxnSpLocks/>
          </p:cNvCxnSpPr>
          <p:nvPr/>
        </p:nvCxnSpPr>
        <p:spPr>
          <a:xfrm>
            <a:off x="3859006" y="3884556"/>
            <a:ext cx="501790" cy="101239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row: Bent 47">
            <a:extLst>
              <a:ext uri="{FF2B5EF4-FFF2-40B4-BE49-F238E27FC236}">
                <a16:creationId xmlns:a16="http://schemas.microsoft.com/office/drawing/2014/main" id="{9D2FDB5E-4EE2-4822-8259-47A3555CDF15}"/>
              </a:ext>
            </a:extLst>
          </p:cNvPr>
          <p:cNvSpPr/>
          <p:nvPr/>
        </p:nvSpPr>
        <p:spPr>
          <a:xfrm rot="16200000" flipH="1" flipV="1">
            <a:off x="9925744" y="3367130"/>
            <a:ext cx="379511" cy="28295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Arrow: Bent 64">
            <a:extLst>
              <a:ext uri="{FF2B5EF4-FFF2-40B4-BE49-F238E27FC236}">
                <a16:creationId xmlns:a16="http://schemas.microsoft.com/office/drawing/2014/main" id="{2867F55D-A7A6-4228-BC2C-F90ECF2BA068}"/>
              </a:ext>
            </a:extLst>
          </p:cNvPr>
          <p:cNvSpPr/>
          <p:nvPr/>
        </p:nvSpPr>
        <p:spPr>
          <a:xfrm rot="16200000" flipV="1">
            <a:off x="9939634" y="2778970"/>
            <a:ext cx="324881" cy="282957"/>
          </a:xfrm>
          <a:prstGeom prst="bentArrow">
            <a:avLst>
              <a:gd name="adj1" fmla="val 25000"/>
              <a:gd name="adj2" fmla="val 2415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Arrow: Up 48">
            <a:extLst>
              <a:ext uri="{FF2B5EF4-FFF2-40B4-BE49-F238E27FC236}">
                <a16:creationId xmlns:a16="http://schemas.microsoft.com/office/drawing/2014/main" id="{855FA30E-2CCB-4377-81FE-1F29FECE44A5}"/>
              </a:ext>
            </a:extLst>
          </p:cNvPr>
          <p:cNvSpPr/>
          <p:nvPr/>
        </p:nvSpPr>
        <p:spPr>
          <a:xfrm rot="16200000">
            <a:off x="8875030" y="2029412"/>
            <a:ext cx="146903" cy="20494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row: Up 66">
            <a:extLst>
              <a:ext uri="{FF2B5EF4-FFF2-40B4-BE49-F238E27FC236}">
                <a16:creationId xmlns:a16="http://schemas.microsoft.com/office/drawing/2014/main" id="{E8A6D046-3427-418B-90DF-D308EE1FD8C3}"/>
              </a:ext>
            </a:extLst>
          </p:cNvPr>
          <p:cNvSpPr/>
          <p:nvPr/>
        </p:nvSpPr>
        <p:spPr>
          <a:xfrm rot="16200000">
            <a:off x="8865138" y="2331785"/>
            <a:ext cx="146903" cy="20494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67E7DE6-0065-49D7-A04B-9B9098FEFF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737" y="5245636"/>
            <a:ext cx="1020125" cy="820201"/>
          </a:xfrm>
          <a:prstGeom prst="rect">
            <a:avLst/>
          </a:prstGeom>
        </p:spPr>
      </p:pic>
      <p:sp>
        <p:nvSpPr>
          <p:cNvPr id="53" name="&quot;Not Allowed&quot; Symbol 52">
            <a:extLst>
              <a:ext uri="{FF2B5EF4-FFF2-40B4-BE49-F238E27FC236}">
                <a16:creationId xmlns:a16="http://schemas.microsoft.com/office/drawing/2014/main" id="{464BB7D3-4199-4F10-B424-B6A0A2477363}"/>
              </a:ext>
            </a:extLst>
          </p:cNvPr>
          <p:cNvSpPr/>
          <p:nvPr/>
        </p:nvSpPr>
        <p:spPr>
          <a:xfrm>
            <a:off x="9018819" y="5491048"/>
            <a:ext cx="264721" cy="246222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3810FA4-2A72-4991-8973-E7EB17A7B452}"/>
              </a:ext>
            </a:extLst>
          </p:cNvPr>
          <p:cNvSpPr txBox="1"/>
          <p:nvPr/>
        </p:nvSpPr>
        <p:spPr>
          <a:xfrm>
            <a:off x="8847436" y="5621940"/>
            <a:ext cx="583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Temp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7BF8F46-1AFC-4F87-A122-9139A565CAFA}"/>
              </a:ext>
            </a:extLst>
          </p:cNvPr>
          <p:cNvCxnSpPr>
            <a:cxnSpLocks/>
          </p:cNvCxnSpPr>
          <p:nvPr/>
        </p:nvCxnSpPr>
        <p:spPr>
          <a:xfrm flipH="1">
            <a:off x="8800661" y="5641516"/>
            <a:ext cx="2139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58A86BA2-C619-44A8-A245-7436B94AC7E8}"/>
              </a:ext>
            </a:extLst>
          </p:cNvPr>
          <p:cNvCxnSpPr>
            <a:stCxn id="4" idx="2"/>
            <a:endCxn id="4" idx="2"/>
          </p:cNvCxnSpPr>
          <p:nvPr/>
        </p:nvCxnSpPr>
        <p:spPr>
          <a:xfrm rot="5400000">
            <a:off x="1047326" y="2840487"/>
            <a:ext cx="12700" cy="12700"/>
          </a:xfrm>
          <a:prstGeom prst="bentConnector3">
            <a:avLst>
              <a:gd name="adj1" fmla="val 4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C263E54C-A998-494D-A517-84BCC47E95C9}"/>
              </a:ext>
            </a:extLst>
          </p:cNvPr>
          <p:cNvSpPr txBox="1"/>
          <p:nvPr/>
        </p:nvSpPr>
        <p:spPr>
          <a:xfrm>
            <a:off x="527690" y="4794742"/>
            <a:ext cx="552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Sagan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02390A7-6AE9-488D-A86E-FE32157783FA}"/>
              </a:ext>
            </a:extLst>
          </p:cNvPr>
          <p:cNvSpPr/>
          <p:nvPr/>
        </p:nvSpPr>
        <p:spPr>
          <a:xfrm>
            <a:off x="8582025" y="1702596"/>
            <a:ext cx="3248025" cy="2936636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ED08EBC-8058-49FD-AA0A-C0A611CB95AF}"/>
              </a:ext>
            </a:extLst>
          </p:cNvPr>
          <p:cNvSpPr txBox="1"/>
          <p:nvPr/>
        </p:nvSpPr>
        <p:spPr>
          <a:xfrm>
            <a:off x="8543011" y="1648458"/>
            <a:ext cx="163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Antenna Rotors</a:t>
            </a:r>
          </a:p>
        </p:txBody>
      </p:sp>
    </p:spTree>
    <p:extLst>
      <p:ext uri="{BB962C8B-B14F-4D97-AF65-F5344CB8AC3E}">
        <p14:creationId xmlns:p14="http://schemas.microsoft.com/office/powerpoint/2010/main" val="246192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Brown</dc:creator>
  <cp:lastModifiedBy>James Brown</cp:lastModifiedBy>
  <cp:revision>13</cp:revision>
  <dcterms:created xsi:type="dcterms:W3CDTF">2017-11-10T20:19:37Z</dcterms:created>
  <dcterms:modified xsi:type="dcterms:W3CDTF">2018-03-31T19:11:30Z</dcterms:modified>
</cp:coreProperties>
</file>